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7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diagrams/quickStyle3.xml" ContentType="application/vnd.openxmlformats-officedocument.drawingml.diagramStyle+xml"/>
  <Override PartName="/ppt/diagrams/colors2.xml" ContentType="application/vnd.openxmlformats-officedocument.drawingml.diagramColors+xml"/>
  <Override PartName="/ppt/diagrams/drawing3.xml" ContentType="application/vnd.ms-office.drawingml.diagramDrawing+xml"/>
  <Override PartName="/ppt/diagrams/colors3.xml" ContentType="application/vnd.openxmlformats-officedocument.drawingml.diagramColors+xml"/>
  <Override PartName="/ppt/diagrams/data1.xml" ContentType="application/vnd.openxmlformats-officedocument.drawingml.diagramData+xml"/>
  <Override PartName="/ppt/diagrams/layout2.xml" ContentType="application/vnd.openxmlformats-officedocument.drawingml.diagramLayout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3.xml" ContentType="application/vnd.openxmlformats-officedocument.drawingml.diagramLayout+xml"/>
  <Override PartName="/ppt/diagrams/colors1.xml" ContentType="application/vnd.openxmlformats-officedocument.drawingml.diagramColors+xml"/>
  <Override PartName="/ppt/diagrams/quickStyle2.xml" ContentType="application/vnd.openxmlformats-officedocument.drawingml.diagramStyle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notesSlides/_rels/notesSlide11.xml.rels" ContentType="application/vnd.openxmlformats-package.relationships+xml"/>
  <Override PartName="/ppt/notesSlides/_rels/notesSlide2.xml.rels" ContentType="application/vnd.openxmlformats-package.relationships+xml"/>
  <Override PartName="/ppt/notesSlides/_rels/notesSlide26.xml.rels" ContentType="application/vnd.openxmlformats-package.relationships+xml"/>
  <Override PartName="/ppt/notesSlides/_rels/notesSlide12.xml.rels" ContentType="application/vnd.openxmlformats-package.relationships+xml"/>
  <Override PartName="/ppt/notesSlides/_rels/notesSlide5.xml.rels" ContentType="application/vnd.openxmlformats-package.relationships+xml"/>
  <Override PartName="/ppt/notesSlides/_rels/notesSlide29.xml.rels" ContentType="application/vnd.openxmlformats-package.relationships+xml"/>
  <Override PartName="/ppt/notesSlides/_rels/notesSlide1.xml.rels" ContentType="application/vnd.openxmlformats-package.relationships+xml"/>
  <Override PartName="/ppt/notesSlides/_rels/notesSlide15.xml.rels" ContentType="application/vnd.openxmlformats-package.relationships+xml"/>
  <Override PartName="/ppt/notesSlides/_rels/notesSlide6.xml.rels" ContentType="application/vnd.openxmlformats-package.relationships+xml"/>
  <Override PartName="/ppt/notesSlides/_rels/notesSlide9.xml.rels" ContentType="application/vnd.openxmlformats-package.relationships+xml"/>
  <Override PartName="/ppt/notesSlides/_rels/notesSlide13.xml.rels" ContentType="application/vnd.openxmlformats-package.relationships+xml"/>
  <Override PartName="/ppt/notesSlides/_rels/notesSlide8.xml.rels" ContentType="application/vnd.openxmlformats-package.relationships+xml"/>
  <Override PartName="/ppt/notesSlides/_rels/notesSlide36.xml.rels" ContentType="application/vnd.openxmlformats-package.relationships+xml"/>
  <Override PartName="/ppt/notesSlides/_rels/notesSlide32.xml.rels" ContentType="application/vnd.openxmlformats-package.relationships+xml"/>
  <Override PartName="/ppt/notesSlides/_rels/notesSlide16.xml.rels" ContentType="application/vnd.openxmlformats-package.relationships+xml"/>
  <Override PartName="/ppt/notesSlides/_rels/notesSlide7.xml.rels" ContentType="application/vnd.openxmlformats-package.relationships+xml"/>
  <Override PartName="/ppt/notesSlides/_rels/notesSlide28.xml.rels" ContentType="application/vnd.openxmlformats-package.relationships+xml"/>
  <Override PartName="/ppt/notesSlides/_rels/notesSlide4.xml.rels" ContentType="application/vnd.openxmlformats-package.relationships+xml"/>
  <Override PartName="/ppt/notesSlides/_rels/notesSlide3.xml.rels" ContentType="application/vnd.openxmlformats-package.relationships+xml"/>
  <Override PartName="/ppt/notesSlides/_rels/notesSlide27.xml.rels" ContentType="application/vnd.openxmlformats-package.relationships+xml"/>
  <Override PartName="/ppt/notesSlides/notesSlide1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3.xml" ContentType="application/vnd.openxmlformats-officedocument.presentationml.notesSlide+xml"/>
  <Override PartName="/ppt/_rels/presentation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84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83.xml.rels" ContentType="application/vnd.openxmlformats-package.relationships+xml"/>
  <Override PartName="/ppt/slideLayouts/_rels/slideLayout7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76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81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74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82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75.xml.rels" ContentType="application/vnd.openxmlformats-package.relationships+xml"/>
  <Override PartName="/ppt/slideLayouts/_rels/slideLayout80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73.xml.rels" ContentType="application/vnd.openxmlformats-package.relationships+xml"/>
  <Override PartName="/ppt/slideLayouts/_rels/slideLayout78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77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70.xml.rels" ContentType="application/vnd.openxmlformats-package.relationships+xml"/>
  <Override PartName="/ppt/slideLayouts/slideLayout56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media/image27.wmf" ContentType="image/x-wmf"/>
  <Override PartName="/ppt/media/image26.wmf" ContentType="image/x-wmf"/>
  <Override PartName="/ppt/media/image23.png" ContentType="image/png"/>
  <Override PartName="/ppt/media/image22.png" ContentType="image/png"/>
  <Override PartName="/ppt/media/image24.jpeg" ContentType="image/jpeg"/>
  <Override PartName="/ppt/media/image21.png" ContentType="image/png"/>
  <Override PartName="/ppt/media/image19.png" ContentType="image/png"/>
  <Override PartName="/ppt/media/image17.png" ContentType="image/png"/>
  <Override PartName="/ppt/media/image15.png" ContentType="image/png"/>
  <Override PartName="/ppt/media/image14.png" ContentType="image/png"/>
  <Override PartName="/ppt/media/image13.png" ContentType="image/png"/>
  <Override PartName="/ppt/media/image1.png" ContentType="image/png"/>
  <Override PartName="/ppt/media/image25.jpeg" ContentType="image/jpe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34.jpeg" ContentType="image/jpeg"/>
  <Override PartName="/ppt/media/image7.jpeg" ContentType="image/jpeg"/>
  <Override PartName="/ppt/media/image18.png" ContentType="image/png"/>
  <Override PartName="/ppt/media/image20.png" ContentType="image/png"/>
  <Override PartName="/ppt/media/image28.jpeg" ContentType="image/jpeg"/>
  <Override PartName="/ppt/media/image35.wmf" ContentType="image/x-wmf"/>
  <Override PartName="/ppt/media/image36.wmf" ContentType="image/x-wmf"/>
  <Override PartName="/ppt/media/image16.png" ContentType="image/png"/>
  <Override PartName="/ppt/media/image37.wmf" ContentType="image/x-wmf"/>
  <Override PartName="/ppt/media/image12.png" ContentType="image/png"/>
  <Override PartName="/ppt/media/hdphoto2.wdp" ContentType="image/vnd.ms-photo"/>
  <Override PartName="/ppt/media/image33.wmf" ContentType="image/x-wmf"/>
  <Override PartName="/ppt/media/image40.jpeg" ContentType="image/jpeg"/>
  <Override PartName="/ppt/media/image44.png" ContentType="image/png"/>
  <Override PartName="/ppt/media/image31.jpeg" ContentType="image/jpeg"/>
  <Override PartName="/ppt/media/image41.png" ContentType="image/png"/>
  <Override PartName="/ppt/media/image9.png" ContentType="image/png"/>
  <Override PartName="/ppt/media/image39.png" ContentType="image/png"/>
  <Override PartName="/ppt/media/image30.png" ContentType="image/png"/>
  <Override PartName="/ppt/media/image42.png" ContentType="image/png"/>
  <Override PartName="/ppt/media/image43.png" ContentType="image/png"/>
  <Override PartName="/ppt/media/image32.wmf" ContentType="image/x-wmf"/>
  <Override PartName="/ppt/media/image29.png" ContentType="image/png"/>
  <Override PartName="/ppt/media/image6.png" ContentType="image/png"/>
  <Override PartName="/ppt/media/image38.png" ContentType="image/png"/>
  <Override PartName="/ppt/media/image8.png" ContentType="image/png"/>
  <Override PartName="/ppt/media/hdphoto1.wdp" ContentType="image/vnd.ms-photo"/>
  <Override PartName="/ppt/media/image11.png" ContentType="image/png"/>
  <Override PartName="/ppt/media/image10.png" ContentType="image/png"/>
  <Override PartName="/ppt/charts/chart52.xml" ContentType="application/vnd.openxmlformats-officedocument.drawingml.chart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_rels/slide4.xml.rels" ContentType="application/vnd.openxmlformats-package.relationships+xml"/>
  <Override PartName="/ppt/slides/_rels/slide47.xml.rels" ContentType="application/vnd.openxmlformats-package.relationships+xml"/>
  <Override PartName="/ppt/slides/_rels/slide5.xml.rels" ContentType="application/vnd.openxmlformats-package.relationships+xml"/>
  <Override PartName="/ppt/slides/_rels/slide40.xml.rels" ContentType="application/vnd.openxmlformats-package.relationships+xml"/>
  <Override PartName="/ppt/slides/_rels/slide48.xml.rels" ContentType="application/vnd.openxmlformats-package.relationships+xml"/>
  <Override PartName="/ppt/slides/_rels/slide33.xml.rels" ContentType="application/vnd.openxmlformats-package.relationships+xml"/>
  <Override PartName="/ppt/slides/_rels/slide6.xml.rels" ContentType="application/vnd.openxmlformats-package.relationships+xml"/>
  <Override PartName="/ppt/slides/_rels/slide41.xml.rels" ContentType="application/vnd.openxmlformats-package.relationships+xml"/>
  <Override PartName="/ppt/slides/_rels/slide34.xml.rels" ContentType="application/vnd.openxmlformats-package.relationships+xml"/>
  <Override PartName="/ppt/slides/_rels/slide7.xml.rels" ContentType="application/vnd.openxmlformats-package.relationships+xml"/>
  <Override PartName="/ppt/slides/_rels/slide42.xml.rels" ContentType="application/vnd.openxmlformats-package.relationships+xml"/>
  <Override PartName="/ppt/slides/_rels/slide35.xml.rels" ContentType="application/vnd.openxmlformats-package.relationships+xml"/>
  <Override PartName="/ppt/slides/_rels/slide1.xml.rels" ContentType="application/vnd.openxmlformats-package.relationships+xml"/>
  <Override PartName="/ppt/slides/_rels/slide20.xml.rels" ContentType="application/vnd.openxmlformats-package.relationships+xml"/>
  <Override PartName="/ppt/slides/_rels/slide10.xml.rels" ContentType="application/vnd.openxmlformats-package.relationships+xml"/>
  <Override PartName="/ppt/slides/_rels/slide32.xml.rels" ContentType="application/vnd.openxmlformats-package.relationships+xml"/>
  <Override PartName="/ppt/slides/_rels/slide16.xml.rels" ContentType="application/vnd.openxmlformats-package.relationships+xml"/>
  <Override PartName="/ppt/slides/_rels/slide25.xml.rels" ContentType="application/vnd.openxmlformats-package.relationships+xml"/>
  <Override PartName="/ppt/slides/_rels/slide46.xml.rels" ContentType="application/vnd.openxmlformats-package.relationships+xml"/>
  <Override PartName="/ppt/slides/_rels/slide30.xml.rels" ContentType="application/vnd.openxmlformats-package.relationships+xml"/>
  <Override PartName="/ppt/slides/_rels/slide45.xml.rels" ContentType="application/vnd.openxmlformats-package.relationships+xml"/>
  <Override PartName="/ppt/slides/_rels/slide14.xml.rels" ContentType="application/vnd.openxmlformats-package.relationships+xml"/>
  <Override PartName="/ppt/slides/_rels/slide29.xml.rels" ContentType="application/vnd.openxmlformats-package.relationships+xml"/>
  <Override PartName="/ppt/slides/_rels/slide23.xml.rels" ContentType="application/vnd.openxmlformats-package.relationships+xml"/>
  <Override PartName="/ppt/slides/_rels/slide38.xml.rels" ContentType="application/vnd.openxmlformats-package.relationships+xml"/>
  <Override PartName="/ppt/slides/_rels/slide15.xml.rels" ContentType="application/vnd.openxmlformats-package.relationships+xml"/>
  <Override PartName="/ppt/slides/_rels/slide31.xml.rels" ContentType="application/vnd.openxmlformats-package.relationships+xml"/>
  <Override PartName="/ppt/slides/_rels/slide24.xml.rels" ContentType="application/vnd.openxmlformats-package.relationships+xml"/>
  <Override PartName="/ppt/slides/_rels/slide39.xml.rels" ContentType="application/vnd.openxmlformats-package.relationships+xml"/>
  <Override PartName="/ppt/slides/_rels/slide13.xml.rels" ContentType="application/vnd.openxmlformats-package.relationships+xml"/>
  <Override PartName="/ppt/slides/_rels/slide19.xml.rels" ContentType="application/vnd.openxmlformats-package.relationships+xml"/>
  <Override PartName="/ppt/slides/_rels/slide18.xml.rels" ContentType="application/vnd.openxmlformats-package.relationships+xml"/>
  <Override PartName="/ppt/slides/_rels/slide12.xml.rels" ContentType="application/vnd.openxmlformats-package.relationships+xml"/>
  <Override PartName="/ppt/slides/_rels/slide28.xml.rels" ContentType="application/vnd.openxmlformats-package.relationships+xml"/>
  <Override PartName="/ppt/slides/_rels/slide44.xml.rels" ContentType="application/vnd.openxmlformats-package.relationships+xml"/>
  <Override PartName="/ppt/slides/_rels/slide22.xml.rels" ContentType="application/vnd.openxmlformats-package.relationships+xml"/>
  <Override PartName="/ppt/slides/_rels/slide37.xml.rels" ContentType="application/vnd.openxmlformats-package.relationships+xml"/>
  <Override PartName="/ppt/slides/_rels/slide3.xml.rels" ContentType="application/vnd.openxmlformats-package.relationships+xml"/>
  <Override PartName="/ppt/slides/_rels/slide9.xml.rels" ContentType="application/vnd.openxmlformats-package.relationships+xml"/>
  <Override PartName="/ppt/slides/_rels/slide26.xml.rels" ContentType="application/vnd.openxmlformats-package.relationships+xml"/>
  <Override PartName="/ppt/slides/_rels/slide11.xml.rels" ContentType="application/vnd.openxmlformats-package.relationships+xml"/>
  <Override PartName="/ppt/slides/_rels/slide17.xml.rels" ContentType="application/vnd.openxmlformats-package.relationships+xml"/>
  <Override PartName="/ppt/slides/_rels/slide8.xml.rels" ContentType="application/vnd.openxmlformats-package.relationships+xml"/>
  <Override PartName="/ppt/slides/_rels/slide21.xml.rels" ContentType="application/vnd.openxmlformats-package.relationships+xml"/>
  <Override PartName="/ppt/slides/_rels/slide36.xml.rels" ContentType="application/vnd.openxmlformats-package.relationships+xml"/>
  <Override PartName="/ppt/slides/_rels/slide27.xml.rels" ContentType="application/vnd.openxmlformats-package.relationships+xml"/>
  <Override PartName="/ppt/slides/_rels/slide43.xml.rels" ContentType="application/vnd.openxmlformats-package.relationships+xml"/>
  <Override PartName="/ppt/slides/_rels/slide2.xml.rels" ContentType="application/vnd.openxmlformats-package.relationships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13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33.xml" ContentType="application/vnd.openxmlformats-officedocument.presentationml.slide+xml"/>
  <Override PartName="/ppt/slides/slide45.xml" ContentType="application/vnd.openxmlformats-officedocument.presentationml.slide+xml"/>
  <Override PartName="/ppt/slides/slide34.xml" ContentType="application/vnd.openxmlformats-officedocument.presentationml.slide+xml"/>
  <Override PartName="/ppt/slides/slide46.xml" ContentType="application/vnd.openxmlformats-officedocument.presentationml.slide+xml"/>
  <Override PartName="/ppt/slides/slide48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0.xml" ContentType="application/vnd.openxmlformats-officedocument.presentationml.slide+xml"/>
  <Override PartName="/ppt/slides/slide47.xml" ContentType="application/vnd.openxmlformats-officedocument.presentationml.slide+xml"/>
  <Override PartName="/ppt/slides/slide9.xml" ContentType="application/vnd.openxmlformats-officedocument.presentationml.slide+xml"/>
  <Override PartName="/ppt/slides/slide44.xml" ContentType="application/vnd.openxmlformats-officedocument.presentationml.slide+xml"/>
  <Override PartName="/ppt/slides/slide41.xml" ContentType="application/vnd.openxmlformats-officedocument.presentationml.slide+xml"/>
  <Override PartName="/ppt/slides/slide6.xml" ContentType="application/vnd.openxmlformats-officedocument.presentationml.slide+xml"/>
  <Override PartName="/ppt/slides/slide8.xml" ContentType="application/vnd.openxmlformats-officedocument.presentationml.slide+xml"/>
  <Override PartName="/ppt/slides/slide43.xml" ContentType="application/vnd.openxmlformats-officedocument.presentationml.slide+xml"/>
  <Override PartName="/ppt/slides/slide40.xml" ContentType="application/vnd.openxmlformats-officedocument.presentationml.slide+xml"/>
  <Override PartName="/ppt/slides/slide5.xml" ContentType="application/vnd.openxmlformats-officedocument.presentationml.slide+xml"/>
  <Override PartName="/ppt/slides/slide7.xml" ContentType="application/vnd.openxmlformats-officedocument.presentationml.slide+xml"/>
  <Override PartName="/ppt/slides/slide42.xml" ContentType="application/vnd.openxmlformats-officedocument.presentationml.slide+xml"/>
  <Override PartName="/ppt/slides/slide4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  <p:sldMasterId id="2147483726" r:id="rId8"/>
  </p:sldMasterIdLst>
  <p:notesMasterIdLst>
    <p:notesMasterId r:id="rId9"/>
  </p:notesMasterIdLst>
  <p:sldIdLst>
    <p:sldId id="256" r:id="rId10"/>
    <p:sldId id="257" r:id="rId11"/>
    <p:sldId id="258" r:id="rId12"/>
    <p:sldId id="259" r:id="rId13"/>
    <p:sldId id="260" r:id="rId14"/>
    <p:sldId id="261" r:id="rId15"/>
    <p:sldId id="262" r:id="rId16"/>
    <p:sldId id="263" r:id="rId17"/>
    <p:sldId id="264" r:id="rId18"/>
    <p:sldId id="265" r:id="rId19"/>
    <p:sldId id="266" r:id="rId20"/>
    <p:sldId id="267" r:id="rId21"/>
    <p:sldId id="268" r:id="rId22"/>
    <p:sldId id="269" r:id="rId23"/>
    <p:sldId id="270" r:id="rId24"/>
    <p:sldId id="271" r:id="rId25"/>
    <p:sldId id="272" r:id="rId26"/>
    <p:sldId id="273" r:id="rId27"/>
    <p:sldId id="274" r:id="rId28"/>
    <p:sldId id="275" r:id="rId29"/>
    <p:sldId id="276" r:id="rId30"/>
    <p:sldId id="277" r:id="rId31"/>
    <p:sldId id="278" r:id="rId32"/>
    <p:sldId id="279" r:id="rId33"/>
    <p:sldId id="280" r:id="rId34"/>
    <p:sldId id="281" r:id="rId35"/>
    <p:sldId id="282" r:id="rId36"/>
    <p:sldId id="283" r:id="rId37"/>
    <p:sldId id="284" r:id="rId38"/>
    <p:sldId id="285" r:id="rId39"/>
    <p:sldId id="286" r:id="rId40"/>
    <p:sldId id="287" r:id="rId41"/>
    <p:sldId id="288" r:id="rId42"/>
    <p:sldId id="289" r:id="rId43"/>
    <p:sldId id="290" r:id="rId44"/>
    <p:sldId id="291" r:id="rId45"/>
    <p:sldId id="292" r:id="rId46"/>
    <p:sldId id="293" r:id="rId47"/>
    <p:sldId id="294" r:id="rId48"/>
    <p:sldId id="295" r:id="rId49"/>
    <p:sldId id="296" r:id="rId50"/>
    <p:sldId id="297" r:id="rId51"/>
    <p:sldId id="298" r:id="rId52"/>
    <p:sldId id="299" r:id="rId53"/>
    <p:sldId id="300" r:id="rId54"/>
    <p:sldId id="301" r:id="rId55"/>
    <p:sldId id="302" r:id="rId56"/>
    <p:sldId id="303" r:id="rId57"/>
  </p:sldIdLst>
  <p:sldSz cx="9144000" cy="68580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notesMaster" Target="notesMasters/notesMaster1.xml"/><Relationship Id="rId10" Type="http://schemas.openxmlformats.org/officeDocument/2006/relationships/slide" Target="slides/slide1.xml"/><Relationship Id="rId11" Type="http://schemas.openxmlformats.org/officeDocument/2006/relationships/slide" Target="slides/slide2.xml"/><Relationship Id="rId12" Type="http://schemas.openxmlformats.org/officeDocument/2006/relationships/slide" Target="slides/slide3.xml"/><Relationship Id="rId13" Type="http://schemas.openxmlformats.org/officeDocument/2006/relationships/slide" Target="slides/slide4.xml"/><Relationship Id="rId14" Type="http://schemas.openxmlformats.org/officeDocument/2006/relationships/slide" Target="slides/slide5.xml"/><Relationship Id="rId15" Type="http://schemas.openxmlformats.org/officeDocument/2006/relationships/slide" Target="slides/slide6.xml"/><Relationship Id="rId16" Type="http://schemas.openxmlformats.org/officeDocument/2006/relationships/slide" Target="slides/slide7.xml"/><Relationship Id="rId17" Type="http://schemas.openxmlformats.org/officeDocument/2006/relationships/slide" Target="slides/slide8.xml"/><Relationship Id="rId18" Type="http://schemas.openxmlformats.org/officeDocument/2006/relationships/slide" Target="slides/slide9.xml"/><Relationship Id="rId19" Type="http://schemas.openxmlformats.org/officeDocument/2006/relationships/slide" Target="slides/slide10.xml"/><Relationship Id="rId20" Type="http://schemas.openxmlformats.org/officeDocument/2006/relationships/slide" Target="slides/slide11.xml"/><Relationship Id="rId21" Type="http://schemas.openxmlformats.org/officeDocument/2006/relationships/slide" Target="slides/slide12.xml"/><Relationship Id="rId22" Type="http://schemas.openxmlformats.org/officeDocument/2006/relationships/slide" Target="slides/slide13.xml"/><Relationship Id="rId23" Type="http://schemas.openxmlformats.org/officeDocument/2006/relationships/slide" Target="slides/slide14.xml"/><Relationship Id="rId24" Type="http://schemas.openxmlformats.org/officeDocument/2006/relationships/slide" Target="slides/slide15.xml"/><Relationship Id="rId25" Type="http://schemas.openxmlformats.org/officeDocument/2006/relationships/slide" Target="slides/slide16.xml"/><Relationship Id="rId26" Type="http://schemas.openxmlformats.org/officeDocument/2006/relationships/slide" Target="slides/slide17.xml"/><Relationship Id="rId27" Type="http://schemas.openxmlformats.org/officeDocument/2006/relationships/slide" Target="slides/slide18.xml"/><Relationship Id="rId28" Type="http://schemas.openxmlformats.org/officeDocument/2006/relationships/slide" Target="slides/slide19.xml"/><Relationship Id="rId29" Type="http://schemas.openxmlformats.org/officeDocument/2006/relationships/slide" Target="slides/slide20.xml"/><Relationship Id="rId30" Type="http://schemas.openxmlformats.org/officeDocument/2006/relationships/slide" Target="slides/slide21.xml"/><Relationship Id="rId31" Type="http://schemas.openxmlformats.org/officeDocument/2006/relationships/slide" Target="slides/slide22.xml"/><Relationship Id="rId32" Type="http://schemas.openxmlformats.org/officeDocument/2006/relationships/slide" Target="slides/slide23.xml"/><Relationship Id="rId33" Type="http://schemas.openxmlformats.org/officeDocument/2006/relationships/slide" Target="slides/slide24.xml"/><Relationship Id="rId34" Type="http://schemas.openxmlformats.org/officeDocument/2006/relationships/slide" Target="slides/slide25.xml"/><Relationship Id="rId35" Type="http://schemas.openxmlformats.org/officeDocument/2006/relationships/slide" Target="slides/slide26.xml"/><Relationship Id="rId36" Type="http://schemas.openxmlformats.org/officeDocument/2006/relationships/slide" Target="slides/slide27.xml"/><Relationship Id="rId37" Type="http://schemas.openxmlformats.org/officeDocument/2006/relationships/slide" Target="slides/slide28.xml"/><Relationship Id="rId38" Type="http://schemas.openxmlformats.org/officeDocument/2006/relationships/slide" Target="slides/slide29.xml"/><Relationship Id="rId39" Type="http://schemas.openxmlformats.org/officeDocument/2006/relationships/slide" Target="slides/slide30.xml"/><Relationship Id="rId40" Type="http://schemas.openxmlformats.org/officeDocument/2006/relationships/slide" Target="slides/slide31.xml"/><Relationship Id="rId41" Type="http://schemas.openxmlformats.org/officeDocument/2006/relationships/slide" Target="slides/slide32.xml"/><Relationship Id="rId42" Type="http://schemas.openxmlformats.org/officeDocument/2006/relationships/slide" Target="slides/slide33.xml"/><Relationship Id="rId43" Type="http://schemas.openxmlformats.org/officeDocument/2006/relationships/slide" Target="slides/slide34.xml"/><Relationship Id="rId44" Type="http://schemas.openxmlformats.org/officeDocument/2006/relationships/slide" Target="slides/slide35.xml"/><Relationship Id="rId45" Type="http://schemas.openxmlformats.org/officeDocument/2006/relationships/slide" Target="slides/slide36.xml"/><Relationship Id="rId46" Type="http://schemas.openxmlformats.org/officeDocument/2006/relationships/slide" Target="slides/slide37.xml"/><Relationship Id="rId47" Type="http://schemas.openxmlformats.org/officeDocument/2006/relationships/slide" Target="slides/slide38.xml"/><Relationship Id="rId48" Type="http://schemas.openxmlformats.org/officeDocument/2006/relationships/slide" Target="slides/slide39.xml"/><Relationship Id="rId49" Type="http://schemas.openxmlformats.org/officeDocument/2006/relationships/slide" Target="slides/slide40.xml"/><Relationship Id="rId50" Type="http://schemas.openxmlformats.org/officeDocument/2006/relationships/slide" Target="slides/slide41.xml"/><Relationship Id="rId51" Type="http://schemas.openxmlformats.org/officeDocument/2006/relationships/slide" Target="slides/slide42.xml"/><Relationship Id="rId52" Type="http://schemas.openxmlformats.org/officeDocument/2006/relationships/slide" Target="slides/slide43.xml"/><Relationship Id="rId53" Type="http://schemas.openxmlformats.org/officeDocument/2006/relationships/slide" Target="slides/slide44.xml"/><Relationship Id="rId54" Type="http://schemas.openxmlformats.org/officeDocument/2006/relationships/slide" Target="slides/slide45.xml"/><Relationship Id="rId55" Type="http://schemas.openxmlformats.org/officeDocument/2006/relationships/slide" Target="slides/slide46.xml"/><Relationship Id="rId56" Type="http://schemas.openxmlformats.org/officeDocument/2006/relationships/slide" Target="slides/slide47.xml"/><Relationship Id="rId57" Type="http://schemas.openxmlformats.org/officeDocument/2006/relationships/slide" Target="slides/slide48.xml"/>
</Relationships>
</file>

<file path=ppt/charts/chart52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roundedCorners val="0"/>
  <c:chart>
    <c:autoTitleDeleted val="1"/>
    <c:plotArea>
      <c:layout>
        <c:manualLayout>
          <c:layoutTarget val="inner"/>
          <c:xMode val="edge"/>
          <c:yMode val="edge"/>
          <c:x val="0.188276553106212"/>
          <c:y val="0.0737693487658625"/>
          <c:w val="0.779759519038076"/>
          <c:h val="0.829033607586111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rgbClr val="bbe0e3"/>
            </a:solidFill>
            <a:ln>
              <a:noFill/>
            </a:ln>
          </c:spPr>
          <c:invertIfNegative val="0"/>
          <c:dLbls>
            <c:numFmt formatCode="General" sourceLinked="0"/>
            <c:txPr>
              <a:bodyPr/>
              <a:lstStyle/>
              <a:p>
                <a:pPr>
                  <a:defRPr b="0" sz="900" spc="-1" strike="noStrike">
                    <a:solidFill>
                      <a:srgbClr val="404040"/>
                    </a:solidFill>
                    <a:latin typeface="Arial"/>
                    <a:ea typeface="宋体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eparator>; </c:separator>
            <c:showLeaderLines val="0"/>
          </c:dLbls>
          <c:cat>
            <c:strRef>
              <c:f>categories</c:f>
              <c:strCache>
                <c:ptCount val="2"/>
                <c:pt idx="0">
                  <c:v>Hadoop</c:v>
                </c:pt>
                <c:pt idx="1">
                  <c:v>Spark</c:v>
                </c:pt>
              </c:strCache>
            </c:strRef>
          </c:cat>
          <c:val>
            <c:numRef>
              <c:f>0</c:f>
              <c:numCache>
                <c:formatCode>General</c:formatCode>
                <c:ptCount val="2"/>
                <c:pt idx="0">
                  <c:v>110</c:v>
                </c:pt>
                <c:pt idx="1">
                  <c:v>0.9</c:v>
                </c:pt>
              </c:numCache>
            </c:numRef>
          </c:val>
        </c:ser>
        <c:gapWidth val="219"/>
        <c:overlap val="-27"/>
        <c:axId val="84572604"/>
        <c:axId val="42856878"/>
      </c:barChart>
      <c:catAx>
        <c:axId val="84572604"/>
        <c:scaling>
          <c:orientation val="minMax"/>
        </c:scaling>
        <c:delete val="0"/>
        <c:axPos val="b"/>
        <c:numFmt formatCode="[$-804]yyyy/m/d" sourceLinked="1"/>
        <c:majorTickMark val="none"/>
        <c:minorTickMark val="none"/>
        <c:tickLblPos val="nextTo"/>
        <c:spPr>
          <a:ln w="9360">
            <a:solidFill>
              <a:srgbClr val="d9d9d9"/>
            </a:solidFill>
            <a:round/>
          </a:ln>
        </c:spPr>
        <c:txPr>
          <a:bodyPr/>
          <a:lstStyle/>
          <a:p>
            <a:pPr>
              <a:defRPr b="1" sz="1000" spc="-1" strike="noStrike">
                <a:solidFill>
                  <a:srgbClr val="595959"/>
                </a:solidFill>
                <a:latin typeface="Arial"/>
                <a:ea typeface="宋体"/>
              </a:defRPr>
            </a:pPr>
          </a:p>
        </c:txPr>
        <c:crossAx val="42856878"/>
        <c:crosses val="autoZero"/>
        <c:auto val="1"/>
        <c:lblAlgn val="ctr"/>
        <c:lblOffset val="100"/>
        <c:noMultiLvlLbl val="0"/>
      </c:catAx>
      <c:valAx>
        <c:axId val="42856878"/>
        <c:scaling>
          <c:orientation val="minMax"/>
        </c:scaling>
        <c:delete val="0"/>
        <c:axPos val="l"/>
        <c:majorGridlines>
          <c:spPr>
            <a:ln w="9360">
              <a:solidFill>
                <a:srgbClr val="d9d9d9"/>
              </a:solidFill>
              <a:round/>
            </a:ln>
          </c:spPr>
        </c:majorGridlines>
        <c:title>
          <c:tx>
            <c:rich>
              <a:bodyPr rot="-5400000"/>
              <a:lstStyle/>
              <a:p>
                <a:pPr>
                  <a:defRPr b="0" sz="1000" spc="-1" strike="noStrike">
                    <a:solidFill>
                      <a:srgbClr val="595959"/>
                    </a:solidFill>
                    <a:latin typeface="Arial"/>
                    <a:ea typeface="宋体"/>
                  </a:defRPr>
                </a:pPr>
                <a:r>
                  <a:rPr b="0" sz="1000" spc="-1" strike="noStrike">
                    <a:solidFill>
                      <a:srgbClr val="595959"/>
                    </a:solidFill>
                    <a:latin typeface="Arial"/>
                    <a:ea typeface="宋体"/>
                  </a:rPr>
                  <a:t>执行时间(s)</a:t>
                </a:r>
              </a:p>
            </c:rich>
          </c:tx>
          <c:overlay val="0"/>
          <c:spPr>
            <a:noFill/>
            <a:ln>
              <a:noFill/>
            </a:ln>
          </c:spPr>
        </c:title>
        <c:numFmt formatCode="General" sourceLinked="0"/>
        <c:majorTickMark val="none"/>
        <c:minorTickMark val="none"/>
        <c:tickLblPos val="nextTo"/>
        <c:spPr>
          <a:ln w="6480">
            <a:noFill/>
          </a:ln>
        </c:spPr>
        <c:txPr>
          <a:bodyPr/>
          <a:lstStyle/>
          <a:p>
            <a:pPr>
              <a:defRPr b="0" sz="900" spc="-1" strike="noStrike">
                <a:solidFill>
                  <a:srgbClr val="595959"/>
                </a:solidFill>
                <a:latin typeface="Arial"/>
                <a:ea typeface="宋体"/>
              </a:defRPr>
            </a:pPr>
          </a:p>
        </c:txPr>
        <c:crossAx val="84572604"/>
        <c:crosses val="autoZero"/>
        <c:crossBetween val="between"/>
      </c:valAx>
      <c:spPr>
        <a:noFill/>
        <a:ln>
          <a:noFill/>
        </a:ln>
      </c:spPr>
    </c:plotArea>
    <c:plotVisOnly val="1"/>
    <c:dispBlanksAs val="gap"/>
  </c:chart>
  <c:spPr>
    <a:solidFill>
      <a:srgbClr val="ffffff"/>
    </a:solidFill>
    <a:ln w="9360">
      <a:solidFill>
        <a:srgbClr val="d9d9d9"/>
      </a:solidFill>
      <a:round/>
    </a:ln>
  </c:spPr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#2">
  <dgm:title val=""/>
  <dgm:desc val=""/>
  <dgm:catLst>
    <dgm:cat type="accent1" pri="11100"/>
  </dgm:catLst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1#2">
  <dgm:title val=""/>
  <dgm:desc val=""/>
  <dgm:catLst>
    <dgm:cat type="accent1" pri="11100"/>
  </dgm:catLst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1#2">
  <dgm:title val=""/>
  <dgm:desc val=""/>
  <dgm:catLst>
    <dgm:cat type="accent1" pri="11100"/>
  </dgm:catLst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0791CA5-6220-45B5-B2E8-8B26E5894AE1}" type="doc">
      <dgm:prSet loTypeId="urn:microsoft.com/office/officeart/2008/layout/VerticalCurvedList#2" loCatId="list" qsTypeId="urn:microsoft.com/office/officeart/2005/8/quickstyle/simple5#2" qsCatId="simple" csTypeId="urn:microsoft.com/office/officeart/2005/8/colors/accent1_1#2" csCatId="accent1" phldr="1"/>
      <dgm:spPr/>
      <dgm:t>
        <a:bodyPr/>
        <a:lstStyle/>
        <a:p>
          <a:endParaRPr lang="zh-CN" altLang="en-US"/>
        </a:p>
      </dgm:t>
    </dgm:pt>
    <dgm:pt modelId="{94F9B6F1-249A-4CCF-B6E8-7FD765923410}">
      <dgm:prSet custT="1"/>
      <dgm:spPr/>
      <dgm:t>
        <a:bodyPr anchor="b"/>
        <a:lstStyle/>
        <a:p>
          <a:pPr rtl="0"/>
          <a:r>
            <a:rPr lang="en-US" altLang="zh-CN" sz="3200" b="1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rPr>
            <a:t>Spark</a:t>
          </a:r>
          <a:r>
            <a:rPr lang="zh-CN" altLang="en-US" sz="3200" b="1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rPr>
            <a:t>的诞生</a:t>
          </a:r>
        </a:p>
      </dgm:t>
    </dgm:pt>
    <dgm:pt modelId="{B1600939-E21F-4E03-9A11-642746F99582}" type="parTrans" cxnId="{600BF7F5-1F97-4F34-9366-AC775E17C526}">
      <dgm:prSet/>
      <dgm:spPr/>
      <dgm:t>
        <a:bodyPr/>
        <a:lstStyle/>
        <a:p>
          <a:endParaRPr lang="zh-CN" altLang="en-US" sz="2800" b="1"/>
        </a:p>
      </dgm:t>
    </dgm:pt>
    <dgm:pt modelId="{68581E2E-7733-43EA-B604-F9EDF14CB43B}" type="sibTrans" cxnId="{600BF7F5-1F97-4F34-9366-AC775E17C526}">
      <dgm:prSet/>
      <dgm:spPr/>
      <dgm:t>
        <a:bodyPr/>
        <a:lstStyle/>
        <a:p>
          <a:endParaRPr lang="zh-CN" altLang="en-US" sz="2800" b="1"/>
        </a:p>
      </dgm:t>
    </dgm:pt>
    <dgm:pt modelId="{4637A5C5-A5E3-4DD2-9568-78A8CF5B96E1}">
      <dgm:prSet custT="1"/>
      <dgm:spPr/>
      <dgm:t>
        <a:bodyPr anchor="b"/>
        <a:lstStyle/>
        <a:p>
          <a:pPr rtl="0"/>
          <a:r>
            <a:rPr lang="en-US" altLang="zh-CN" sz="3200" b="1" dirty="0">
              <a:latin typeface="黑体" panose="02010609060101010101" pitchFamily="49" charset="-122"/>
              <a:ea typeface="黑体" panose="02010609060101010101" pitchFamily="49" charset="-122"/>
            </a:rPr>
            <a:t>Spark</a:t>
          </a:r>
          <a:r>
            <a:rPr lang="zh-CN" altLang="en-US" sz="3200" b="1" dirty="0">
              <a:latin typeface="黑体" panose="02010609060101010101" pitchFamily="49" charset="-122"/>
              <a:ea typeface="黑体" panose="02010609060101010101" pitchFamily="49" charset="-122"/>
            </a:rPr>
            <a:t>和</a:t>
          </a:r>
          <a:r>
            <a:rPr lang="en-US" altLang="zh-CN" sz="3200" b="1" dirty="0">
              <a:latin typeface="黑体" panose="02010609060101010101" pitchFamily="49" charset="-122"/>
              <a:ea typeface="黑体" panose="02010609060101010101" pitchFamily="49" charset="-122"/>
            </a:rPr>
            <a:t>Hadoop</a:t>
          </a:r>
          <a:r>
            <a:rPr lang="zh-CN" altLang="en-US" sz="3200" b="1" dirty="0">
              <a:latin typeface="黑体" panose="02010609060101010101" pitchFamily="49" charset="-122"/>
              <a:ea typeface="黑体" panose="02010609060101010101" pitchFamily="49" charset="-122"/>
            </a:rPr>
            <a:t>的比较</a:t>
          </a:r>
          <a:endParaRPr lang="zh-CN" altLang="en-US" sz="3200" b="1" dirty="0">
            <a:solidFill>
              <a:schemeClr val="tx1"/>
            </a:solidFill>
            <a:latin typeface="黑体" panose="02010609060101010101" pitchFamily="49" charset="-122"/>
            <a:ea typeface="黑体" panose="02010609060101010101" pitchFamily="49" charset="-122"/>
          </a:endParaRPr>
        </a:p>
      </dgm:t>
    </dgm:pt>
    <dgm:pt modelId="{D4A431BA-806D-4486-BA85-20597A848119}" type="parTrans" cxnId="{5F391645-8FEB-463B-ACD2-B89FBC8D644F}">
      <dgm:prSet/>
      <dgm:spPr/>
      <dgm:t>
        <a:bodyPr/>
        <a:lstStyle/>
        <a:p>
          <a:endParaRPr lang="zh-CN" altLang="en-US" sz="2800" b="1"/>
        </a:p>
      </dgm:t>
    </dgm:pt>
    <dgm:pt modelId="{9ED6352A-CC08-4E12-9F1F-E83AE613EA42}" type="sibTrans" cxnId="{5F391645-8FEB-463B-ACD2-B89FBC8D644F}">
      <dgm:prSet/>
      <dgm:spPr/>
      <dgm:t>
        <a:bodyPr/>
        <a:lstStyle/>
        <a:p>
          <a:endParaRPr lang="zh-CN" altLang="en-US" sz="2800" b="1"/>
        </a:p>
      </dgm:t>
    </dgm:pt>
    <dgm:pt modelId="{0BEC63C8-8AAA-466D-998F-BB240B20DAD6}">
      <dgm:prSet custT="1"/>
      <dgm:spPr/>
      <dgm:t>
        <a:bodyPr/>
        <a:lstStyle/>
        <a:p>
          <a:r>
            <a:rPr lang="en-US" altLang="zh-CN" sz="3200" b="1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rPr>
            <a:t>Spark</a:t>
          </a:r>
          <a:r>
            <a:rPr lang="zh-CN" altLang="en-US" sz="3200" b="1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rPr>
            <a:t>简介</a:t>
          </a:r>
        </a:p>
      </dgm:t>
    </dgm:pt>
    <dgm:pt modelId="{DCE1BFDB-C83E-43AD-A65C-84943DBBF0C9}" type="parTrans" cxnId="{A1D454B7-362A-4078-8891-0583E52E4393}">
      <dgm:prSet/>
      <dgm:spPr/>
      <dgm:t>
        <a:bodyPr/>
        <a:lstStyle/>
        <a:p>
          <a:endParaRPr lang="zh-CN" altLang="en-US" sz="2800" b="1"/>
        </a:p>
      </dgm:t>
    </dgm:pt>
    <dgm:pt modelId="{6FD4D6D5-163C-42C3-BEC1-0B25206B643C}" type="sibTrans" cxnId="{A1D454B7-362A-4078-8891-0583E52E4393}">
      <dgm:prSet/>
      <dgm:spPr/>
      <dgm:t>
        <a:bodyPr/>
        <a:lstStyle/>
        <a:p>
          <a:endParaRPr lang="zh-CN" altLang="en-US" sz="2800" b="1"/>
        </a:p>
      </dgm:t>
    </dgm:pt>
    <dgm:pt modelId="{C0A6D45E-C0DC-4115-86A8-D9FA53FCDA91}" type="pres">
      <dgm:prSet presAssocID="{E0791CA5-6220-45B5-B2E8-8B26E5894AE1}" presName="Name0" presStyleCnt="0">
        <dgm:presLayoutVars>
          <dgm:chMax val="7"/>
          <dgm:chPref val="7"/>
          <dgm:dir/>
        </dgm:presLayoutVars>
      </dgm:prSet>
      <dgm:spPr/>
    </dgm:pt>
    <dgm:pt modelId="{E1A01271-3D24-49E7-A669-0EC6C4BDD310}" type="pres">
      <dgm:prSet presAssocID="{E0791CA5-6220-45B5-B2E8-8B26E5894AE1}" presName="Name1" presStyleCnt="0"/>
      <dgm:spPr/>
    </dgm:pt>
    <dgm:pt modelId="{75B6B660-DB9B-4985-BEAF-C724AE28ED5C}" type="pres">
      <dgm:prSet presAssocID="{E0791CA5-6220-45B5-B2E8-8B26E5894AE1}" presName="cycle" presStyleCnt="0"/>
      <dgm:spPr/>
    </dgm:pt>
    <dgm:pt modelId="{7B3B29CC-FFD0-4C96-9467-D2DD74910A5D}" type="pres">
      <dgm:prSet presAssocID="{E0791CA5-6220-45B5-B2E8-8B26E5894AE1}" presName="srcNode" presStyleLbl="node1" presStyleIdx="0" presStyleCnt="3"/>
      <dgm:spPr/>
    </dgm:pt>
    <dgm:pt modelId="{D33759BA-D7B3-47EE-A79B-9BF7EEC24572}" type="pres">
      <dgm:prSet presAssocID="{E0791CA5-6220-45B5-B2E8-8B26E5894AE1}" presName="conn" presStyleLbl="parChTrans1D2" presStyleIdx="0" presStyleCnt="1"/>
      <dgm:spPr/>
    </dgm:pt>
    <dgm:pt modelId="{0C84BA1E-342B-445D-8560-9BF10E73D905}" type="pres">
      <dgm:prSet presAssocID="{E0791CA5-6220-45B5-B2E8-8B26E5894AE1}" presName="extraNode" presStyleLbl="node1" presStyleIdx="0" presStyleCnt="3"/>
      <dgm:spPr/>
    </dgm:pt>
    <dgm:pt modelId="{25D24C03-7783-4514-A587-89D5A5189C9D}" type="pres">
      <dgm:prSet presAssocID="{E0791CA5-6220-45B5-B2E8-8B26E5894AE1}" presName="dstNode" presStyleLbl="node1" presStyleIdx="0" presStyleCnt="3"/>
      <dgm:spPr/>
    </dgm:pt>
    <dgm:pt modelId="{CA5B4FEF-A74D-4E3C-AF36-EF9B4333EF4D}" type="pres">
      <dgm:prSet presAssocID="{94F9B6F1-249A-4CCF-B6E8-7FD765923410}" presName="text_1" presStyleLbl="node1" presStyleIdx="0" presStyleCnt="3">
        <dgm:presLayoutVars>
          <dgm:bulletEnabled val="1"/>
        </dgm:presLayoutVars>
      </dgm:prSet>
      <dgm:spPr/>
    </dgm:pt>
    <dgm:pt modelId="{AE8CC9E2-3B25-4240-BBEA-56D8FACEFB52}" type="pres">
      <dgm:prSet presAssocID="{94F9B6F1-249A-4CCF-B6E8-7FD765923410}" presName="accent_1" presStyleCnt="0"/>
      <dgm:spPr/>
    </dgm:pt>
    <dgm:pt modelId="{01BF4ED7-7822-4DF0-97F9-524E20B6C667}" type="pres">
      <dgm:prSet presAssocID="{94F9B6F1-249A-4CCF-B6E8-7FD765923410}" presName="accentRepeatNode" presStyleLbl="solidFgAcc1" presStyleIdx="0" presStyleCnt="3"/>
      <dgm:spPr/>
    </dgm:pt>
    <dgm:pt modelId="{37F7D6DB-9975-411A-A8D8-97AC942B7A86}" type="pres">
      <dgm:prSet presAssocID="{0BEC63C8-8AAA-466D-998F-BB240B20DAD6}" presName="text_2" presStyleLbl="node1" presStyleIdx="1" presStyleCnt="3">
        <dgm:presLayoutVars>
          <dgm:bulletEnabled val="1"/>
        </dgm:presLayoutVars>
      </dgm:prSet>
      <dgm:spPr/>
    </dgm:pt>
    <dgm:pt modelId="{53344560-A107-4BD2-A483-3C00873B7CB3}" type="pres">
      <dgm:prSet presAssocID="{0BEC63C8-8AAA-466D-998F-BB240B20DAD6}" presName="accent_2" presStyleCnt="0"/>
      <dgm:spPr/>
    </dgm:pt>
    <dgm:pt modelId="{74C8C462-61B9-4E39-897A-BE52EF8C4062}" type="pres">
      <dgm:prSet presAssocID="{0BEC63C8-8AAA-466D-998F-BB240B20DAD6}" presName="accentRepeatNode" presStyleLbl="solidFgAcc1" presStyleIdx="1" presStyleCnt="3"/>
      <dgm:spPr/>
    </dgm:pt>
    <dgm:pt modelId="{BD91477C-7446-4E49-8826-6B446B99F7C8}" type="pres">
      <dgm:prSet presAssocID="{4637A5C5-A5E3-4DD2-9568-78A8CF5B96E1}" presName="text_3" presStyleLbl="node1" presStyleIdx="2" presStyleCnt="3">
        <dgm:presLayoutVars>
          <dgm:bulletEnabled val="1"/>
        </dgm:presLayoutVars>
      </dgm:prSet>
      <dgm:spPr/>
    </dgm:pt>
    <dgm:pt modelId="{4E079758-9D7D-4B4F-81B1-B5EAA90E828F}" type="pres">
      <dgm:prSet presAssocID="{4637A5C5-A5E3-4DD2-9568-78A8CF5B96E1}" presName="accent_3" presStyleCnt="0"/>
      <dgm:spPr/>
    </dgm:pt>
    <dgm:pt modelId="{39ED8CE2-D00C-47D7-B0C5-841814279111}" type="pres">
      <dgm:prSet presAssocID="{4637A5C5-A5E3-4DD2-9568-78A8CF5B96E1}" presName="accentRepeatNode" presStyleLbl="solidFgAcc1" presStyleIdx="2" presStyleCnt="3"/>
      <dgm:spPr/>
    </dgm:pt>
  </dgm:ptLst>
  <dgm:cxnLst>
    <dgm:cxn modelId="{5F391645-8FEB-463B-ACD2-B89FBC8D644F}" srcId="{E0791CA5-6220-45B5-B2E8-8B26E5894AE1}" destId="{4637A5C5-A5E3-4DD2-9568-78A8CF5B96E1}" srcOrd="2" destOrd="0" parTransId="{D4A431BA-806D-4486-BA85-20597A848119}" sibTransId="{9ED6352A-CC08-4E12-9F1F-E83AE613EA42}"/>
    <dgm:cxn modelId="{ACB5B058-0AF3-4841-BCF4-BE9B6C6C19C7}" type="presOf" srcId="{E0791CA5-6220-45B5-B2E8-8B26E5894AE1}" destId="{C0A6D45E-C0DC-4115-86A8-D9FA53FCDA91}" srcOrd="0" destOrd="0" presId="urn:microsoft.com/office/officeart/2008/layout/VerticalCurvedList#2"/>
    <dgm:cxn modelId="{164603AE-B139-CE4D-8B5A-CEA9198EE7E7}" type="presOf" srcId="{4637A5C5-A5E3-4DD2-9568-78A8CF5B96E1}" destId="{BD91477C-7446-4E49-8826-6B446B99F7C8}" srcOrd="0" destOrd="0" presId="urn:microsoft.com/office/officeart/2008/layout/VerticalCurvedList#2"/>
    <dgm:cxn modelId="{A1D454B7-362A-4078-8891-0583E52E4393}" srcId="{E0791CA5-6220-45B5-B2E8-8B26E5894AE1}" destId="{0BEC63C8-8AAA-466D-998F-BB240B20DAD6}" srcOrd="1" destOrd="0" parTransId="{DCE1BFDB-C83E-43AD-A65C-84943DBBF0C9}" sibTransId="{6FD4D6D5-163C-42C3-BEC1-0B25206B643C}"/>
    <dgm:cxn modelId="{BC7448B9-DA40-5C4F-A065-95F9236CB02A}" type="presOf" srcId="{0BEC63C8-8AAA-466D-998F-BB240B20DAD6}" destId="{37F7D6DB-9975-411A-A8D8-97AC942B7A86}" srcOrd="0" destOrd="0" presId="urn:microsoft.com/office/officeart/2008/layout/VerticalCurvedList#2"/>
    <dgm:cxn modelId="{589BAFE1-89E4-2C48-99ED-F893638D2178}" type="presOf" srcId="{68581E2E-7733-43EA-B604-F9EDF14CB43B}" destId="{D33759BA-D7B3-47EE-A79B-9BF7EEC24572}" srcOrd="0" destOrd="0" presId="urn:microsoft.com/office/officeart/2008/layout/VerticalCurvedList#2"/>
    <dgm:cxn modelId="{9DC7EEEF-074A-4640-8988-0433A0EF8EAB}" type="presOf" srcId="{94F9B6F1-249A-4CCF-B6E8-7FD765923410}" destId="{CA5B4FEF-A74D-4E3C-AF36-EF9B4333EF4D}" srcOrd="0" destOrd="0" presId="urn:microsoft.com/office/officeart/2008/layout/VerticalCurvedList#2"/>
    <dgm:cxn modelId="{600BF7F5-1F97-4F34-9366-AC775E17C526}" srcId="{E0791CA5-6220-45B5-B2E8-8B26E5894AE1}" destId="{94F9B6F1-249A-4CCF-B6E8-7FD765923410}" srcOrd="0" destOrd="0" parTransId="{B1600939-E21F-4E03-9A11-642746F99582}" sibTransId="{68581E2E-7733-43EA-B604-F9EDF14CB43B}"/>
    <dgm:cxn modelId="{5E539800-5D51-7E46-A1B3-AE8C40FC3BD7}" type="presParOf" srcId="{C0A6D45E-C0DC-4115-86A8-D9FA53FCDA91}" destId="{E1A01271-3D24-49E7-A669-0EC6C4BDD310}" srcOrd="0" destOrd="0" presId="urn:microsoft.com/office/officeart/2008/layout/VerticalCurvedList#2"/>
    <dgm:cxn modelId="{4E6D77A0-FA4E-7645-ABA5-BACD427D69F5}" type="presParOf" srcId="{E1A01271-3D24-49E7-A669-0EC6C4BDD310}" destId="{75B6B660-DB9B-4985-BEAF-C724AE28ED5C}" srcOrd="0" destOrd="0" presId="urn:microsoft.com/office/officeart/2008/layout/VerticalCurvedList#2"/>
    <dgm:cxn modelId="{9D6C7712-4153-A84B-8A62-E0CF46EA83D8}" type="presParOf" srcId="{75B6B660-DB9B-4985-BEAF-C724AE28ED5C}" destId="{7B3B29CC-FFD0-4C96-9467-D2DD74910A5D}" srcOrd="0" destOrd="0" presId="urn:microsoft.com/office/officeart/2008/layout/VerticalCurvedList#2"/>
    <dgm:cxn modelId="{14988CF7-5E8A-B14B-836F-5D8740376C45}" type="presParOf" srcId="{75B6B660-DB9B-4985-BEAF-C724AE28ED5C}" destId="{D33759BA-D7B3-47EE-A79B-9BF7EEC24572}" srcOrd="1" destOrd="0" presId="urn:microsoft.com/office/officeart/2008/layout/VerticalCurvedList#2"/>
    <dgm:cxn modelId="{5E192EF7-D74C-F646-95AF-40B50DA97DEC}" type="presParOf" srcId="{75B6B660-DB9B-4985-BEAF-C724AE28ED5C}" destId="{0C84BA1E-342B-445D-8560-9BF10E73D905}" srcOrd="2" destOrd="0" presId="urn:microsoft.com/office/officeart/2008/layout/VerticalCurvedList#2"/>
    <dgm:cxn modelId="{3C5E36EC-7652-4949-B1BC-C9404337453B}" type="presParOf" srcId="{75B6B660-DB9B-4985-BEAF-C724AE28ED5C}" destId="{25D24C03-7783-4514-A587-89D5A5189C9D}" srcOrd="3" destOrd="0" presId="urn:microsoft.com/office/officeart/2008/layout/VerticalCurvedList#2"/>
    <dgm:cxn modelId="{2E78F85B-4878-8E4B-9B57-FC61589508D6}" type="presParOf" srcId="{E1A01271-3D24-49E7-A669-0EC6C4BDD310}" destId="{CA5B4FEF-A74D-4E3C-AF36-EF9B4333EF4D}" srcOrd="1" destOrd="0" presId="urn:microsoft.com/office/officeart/2008/layout/VerticalCurvedList#2"/>
    <dgm:cxn modelId="{AF1F56A7-0C8C-B14B-BA75-BBE555E6A9EB}" type="presParOf" srcId="{E1A01271-3D24-49E7-A669-0EC6C4BDD310}" destId="{AE8CC9E2-3B25-4240-BBEA-56D8FACEFB52}" srcOrd="2" destOrd="0" presId="urn:microsoft.com/office/officeart/2008/layout/VerticalCurvedList#2"/>
    <dgm:cxn modelId="{B604DA39-4E10-F846-BD0A-DEEB5DED56F3}" type="presParOf" srcId="{AE8CC9E2-3B25-4240-BBEA-56D8FACEFB52}" destId="{01BF4ED7-7822-4DF0-97F9-524E20B6C667}" srcOrd="0" destOrd="0" presId="urn:microsoft.com/office/officeart/2008/layout/VerticalCurvedList#2"/>
    <dgm:cxn modelId="{D59E21F8-6A16-E740-9932-08205F2DC8C1}" type="presParOf" srcId="{E1A01271-3D24-49E7-A669-0EC6C4BDD310}" destId="{37F7D6DB-9975-411A-A8D8-97AC942B7A86}" srcOrd="3" destOrd="0" presId="urn:microsoft.com/office/officeart/2008/layout/VerticalCurvedList#2"/>
    <dgm:cxn modelId="{7CF33BDB-21E1-AE44-8B75-838DF98AAAD8}" type="presParOf" srcId="{E1A01271-3D24-49E7-A669-0EC6C4BDD310}" destId="{53344560-A107-4BD2-A483-3C00873B7CB3}" srcOrd="4" destOrd="0" presId="urn:microsoft.com/office/officeart/2008/layout/VerticalCurvedList#2"/>
    <dgm:cxn modelId="{01421276-C263-4B41-ACFA-EA814A395CA1}" type="presParOf" srcId="{53344560-A107-4BD2-A483-3C00873B7CB3}" destId="{74C8C462-61B9-4E39-897A-BE52EF8C4062}" srcOrd="0" destOrd="0" presId="urn:microsoft.com/office/officeart/2008/layout/VerticalCurvedList#2"/>
    <dgm:cxn modelId="{70E83288-E541-864B-8BEE-8ED223049274}" type="presParOf" srcId="{E1A01271-3D24-49E7-A669-0EC6C4BDD310}" destId="{BD91477C-7446-4E49-8826-6B446B99F7C8}" srcOrd="5" destOrd="0" presId="urn:microsoft.com/office/officeart/2008/layout/VerticalCurvedList#2"/>
    <dgm:cxn modelId="{366846EF-2BAD-A043-A8C9-783E47F8CB3B}" type="presParOf" srcId="{E1A01271-3D24-49E7-A669-0EC6C4BDD310}" destId="{4E079758-9D7D-4B4F-81B1-B5EAA90E828F}" srcOrd="6" destOrd="0" presId="urn:microsoft.com/office/officeart/2008/layout/VerticalCurvedList#2"/>
    <dgm:cxn modelId="{A1BB2ED7-AB3D-5141-8EA8-5BE1843A39DE}" type="presParOf" srcId="{4E079758-9D7D-4B4F-81B1-B5EAA90E828F}" destId="{39ED8CE2-D00C-47D7-B0C5-841814279111}" srcOrd="0" destOrd="0" presId="urn:microsoft.com/office/officeart/2008/layout/VerticalCurvedList#2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0791CA5-6220-45B5-B2E8-8B26E5894AE1}" type="doc">
      <dgm:prSet loTypeId="urn:microsoft.com/office/officeart/2008/layout/VerticalCurvedList#2" loCatId="list" qsTypeId="urn:microsoft.com/office/officeart/2005/8/quickstyle/simple5#2" qsCatId="simple" csTypeId="urn:microsoft.com/office/officeart/2005/8/colors/accent1_1#2" csCatId="accent1" phldr="1"/>
      <dgm:spPr/>
      <dgm:t>
        <a:bodyPr/>
        <a:lstStyle/>
        <a:p>
          <a:endParaRPr lang="zh-CN" altLang="en-US"/>
        </a:p>
      </dgm:t>
    </dgm:pt>
    <dgm:pt modelId="{94F9B6F1-249A-4CCF-B6E8-7FD765923410}">
      <dgm:prSet custT="1"/>
      <dgm:spPr/>
      <dgm:t>
        <a:bodyPr anchor="b"/>
        <a:lstStyle/>
        <a:p>
          <a:pPr rtl="0"/>
          <a:r>
            <a:rPr lang="en-US" altLang="zh-CN" sz="3200" b="1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rPr>
            <a:t>Spark</a:t>
          </a:r>
          <a:r>
            <a:rPr lang="zh-CN" altLang="en-US" sz="3200" b="1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rPr>
            <a:t>的诞生</a:t>
          </a:r>
        </a:p>
      </dgm:t>
    </dgm:pt>
    <dgm:pt modelId="{B1600939-E21F-4E03-9A11-642746F99582}" type="parTrans" cxnId="{600BF7F5-1F97-4F34-9366-AC775E17C526}">
      <dgm:prSet/>
      <dgm:spPr/>
      <dgm:t>
        <a:bodyPr/>
        <a:lstStyle/>
        <a:p>
          <a:endParaRPr lang="zh-CN" altLang="en-US" sz="2800" b="1"/>
        </a:p>
      </dgm:t>
    </dgm:pt>
    <dgm:pt modelId="{68581E2E-7733-43EA-B604-F9EDF14CB43B}" type="sibTrans" cxnId="{600BF7F5-1F97-4F34-9366-AC775E17C526}">
      <dgm:prSet/>
      <dgm:spPr/>
      <dgm:t>
        <a:bodyPr/>
        <a:lstStyle/>
        <a:p>
          <a:endParaRPr lang="zh-CN" altLang="en-US" sz="2800" b="1"/>
        </a:p>
      </dgm:t>
    </dgm:pt>
    <dgm:pt modelId="{4637A5C5-A5E3-4DD2-9568-78A8CF5B96E1}">
      <dgm:prSet custT="1"/>
      <dgm:spPr/>
      <dgm:t>
        <a:bodyPr anchor="b"/>
        <a:lstStyle/>
        <a:p>
          <a:pPr rtl="0"/>
          <a:r>
            <a:rPr lang="en-US" altLang="zh-CN" sz="3200" b="1" dirty="0">
              <a:latin typeface="黑体" panose="02010609060101010101" pitchFamily="49" charset="-122"/>
              <a:ea typeface="黑体" panose="02010609060101010101" pitchFamily="49" charset="-122"/>
            </a:rPr>
            <a:t>Spark</a:t>
          </a:r>
          <a:r>
            <a:rPr lang="zh-CN" altLang="en-US" sz="3200" b="1" dirty="0">
              <a:latin typeface="黑体" panose="02010609060101010101" pitchFamily="49" charset="-122"/>
              <a:ea typeface="黑体" panose="02010609060101010101" pitchFamily="49" charset="-122"/>
            </a:rPr>
            <a:t>和</a:t>
          </a:r>
          <a:r>
            <a:rPr lang="en-US" altLang="zh-CN" sz="3200" b="1" dirty="0">
              <a:latin typeface="黑体" panose="02010609060101010101" pitchFamily="49" charset="-122"/>
              <a:ea typeface="黑体" panose="02010609060101010101" pitchFamily="49" charset="-122"/>
            </a:rPr>
            <a:t>Hadoop</a:t>
          </a:r>
          <a:r>
            <a:rPr lang="zh-CN" altLang="en-US" sz="3200" b="1" dirty="0">
              <a:latin typeface="黑体" panose="02010609060101010101" pitchFamily="49" charset="-122"/>
              <a:ea typeface="黑体" panose="02010609060101010101" pitchFamily="49" charset="-122"/>
            </a:rPr>
            <a:t>的比较</a:t>
          </a:r>
          <a:endParaRPr lang="zh-CN" altLang="en-US" sz="3200" b="1" dirty="0">
            <a:solidFill>
              <a:schemeClr val="tx1"/>
            </a:solidFill>
            <a:latin typeface="黑体" panose="02010609060101010101" pitchFamily="49" charset="-122"/>
            <a:ea typeface="黑体" panose="02010609060101010101" pitchFamily="49" charset="-122"/>
          </a:endParaRPr>
        </a:p>
      </dgm:t>
    </dgm:pt>
    <dgm:pt modelId="{D4A431BA-806D-4486-BA85-20597A848119}" type="parTrans" cxnId="{5F391645-8FEB-463B-ACD2-B89FBC8D644F}">
      <dgm:prSet/>
      <dgm:spPr/>
      <dgm:t>
        <a:bodyPr/>
        <a:lstStyle/>
        <a:p>
          <a:endParaRPr lang="zh-CN" altLang="en-US" sz="2800" b="1"/>
        </a:p>
      </dgm:t>
    </dgm:pt>
    <dgm:pt modelId="{9ED6352A-CC08-4E12-9F1F-E83AE613EA42}" type="sibTrans" cxnId="{5F391645-8FEB-463B-ACD2-B89FBC8D644F}">
      <dgm:prSet/>
      <dgm:spPr/>
      <dgm:t>
        <a:bodyPr/>
        <a:lstStyle/>
        <a:p>
          <a:endParaRPr lang="zh-CN" altLang="en-US" sz="2800" b="1"/>
        </a:p>
      </dgm:t>
    </dgm:pt>
    <dgm:pt modelId="{0BEC63C8-8AAA-466D-998F-BB240B20DAD6}">
      <dgm:prSet custT="1"/>
      <dgm:spPr/>
      <dgm:t>
        <a:bodyPr/>
        <a:lstStyle/>
        <a:p>
          <a:r>
            <a:rPr lang="en-US" altLang="zh-CN" sz="3200" b="1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rPr>
            <a:t>Spark</a:t>
          </a:r>
          <a:r>
            <a:rPr lang="zh-CN" altLang="en-US" sz="3200" b="1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rPr>
            <a:t>简介</a:t>
          </a:r>
        </a:p>
      </dgm:t>
    </dgm:pt>
    <dgm:pt modelId="{DCE1BFDB-C83E-43AD-A65C-84943DBBF0C9}" type="parTrans" cxnId="{A1D454B7-362A-4078-8891-0583E52E4393}">
      <dgm:prSet/>
      <dgm:spPr/>
      <dgm:t>
        <a:bodyPr/>
        <a:lstStyle/>
        <a:p>
          <a:endParaRPr lang="zh-CN" altLang="en-US" sz="2800" b="1"/>
        </a:p>
      </dgm:t>
    </dgm:pt>
    <dgm:pt modelId="{6FD4D6D5-163C-42C3-BEC1-0B25206B643C}" type="sibTrans" cxnId="{A1D454B7-362A-4078-8891-0583E52E4393}">
      <dgm:prSet/>
      <dgm:spPr/>
      <dgm:t>
        <a:bodyPr/>
        <a:lstStyle/>
        <a:p>
          <a:endParaRPr lang="zh-CN" altLang="en-US" sz="2800" b="1"/>
        </a:p>
      </dgm:t>
    </dgm:pt>
    <dgm:pt modelId="{C0A6D45E-C0DC-4115-86A8-D9FA53FCDA91}" type="pres">
      <dgm:prSet presAssocID="{E0791CA5-6220-45B5-B2E8-8B26E5894AE1}" presName="Name0" presStyleCnt="0">
        <dgm:presLayoutVars>
          <dgm:chMax val="7"/>
          <dgm:chPref val="7"/>
          <dgm:dir/>
        </dgm:presLayoutVars>
      </dgm:prSet>
      <dgm:spPr/>
    </dgm:pt>
    <dgm:pt modelId="{E1A01271-3D24-49E7-A669-0EC6C4BDD310}" type="pres">
      <dgm:prSet presAssocID="{E0791CA5-6220-45B5-B2E8-8B26E5894AE1}" presName="Name1" presStyleCnt="0"/>
      <dgm:spPr/>
    </dgm:pt>
    <dgm:pt modelId="{75B6B660-DB9B-4985-BEAF-C724AE28ED5C}" type="pres">
      <dgm:prSet presAssocID="{E0791CA5-6220-45B5-B2E8-8B26E5894AE1}" presName="cycle" presStyleCnt="0"/>
      <dgm:spPr/>
    </dgm:pt>
    <dgm:pt modelId="{7B3B29CC-FFD0-4C96-9467-D2DD74910A5D}" type="pres">
      <dgm:prSet presAssocID="{E0791CA5-6220-45B5-B2E8-8B26E5894AE1}" presName="srcNode" presStyleLbl="node1" presStyleIdx="0" presStyleCnt="3"/>
      <dgm:spPr/>
    </dgm:pt>
    <dgm:pt modelId="{D33759BA-D7B3-47EE-A79B-9BF7EEC24572}" type="pres">
      <dgm:prSet presAssocID="{E0791CA5-6220-45B5-B2E8-8B26E5894AE1}" presName="conn" presStyleLbl="parChTrans1D2" presStyleIdx="0" presStyleCnt="1"/>
      <dgm:spPr/>
    </dgm:pt>
    <dgm:pt modelId="{0C84BA1E-342B-445D-8560-9BF10E73D905}" type="pres">
      <dgm:prSet presAssocID="{E0791CA5-6220-45B5-B2E8-8B26E5894AE1}" presName="extraNode" presStyleLbl="node1" presStyleIdx="0" presStyleCnt="3"/>
      <dgm:spPr/>
    </dgm:pt>
    <dgm:pt modelId="{25D24C03-7783-4514-A587-89D5A5189C9D}" type="pres">
      <dgm:prSet presAssocID="{E0791CA5-6220-45B5-B2E8-8B26E5894AE1}" presName="dstNode" presStyleLbl="node1" presStyleIdx="0" presStyleCnt="3"/>
      <dgm:spPr/>
    </dgm:pt>
    <dgm:pt modelId="{CA5B4FEF-A74D-4E3C-AF36-EF9B4333EF4D}" type="pres">
      <dgm:prSet presAssocID="{94F9B6F1-249A-4CCF-B6E8-7FD765923410}" presName="text_1" presStyleLbl="node1" presStyleIdx="0" presStyleCnt="3">
        <dgm:presLayoutVars>
          <dgm:bulletEnabled val="1"/>
        </dgm:presLayoutVars>
      </dgm:prSet>
      <dgm:spPr/>
    </dgm:pt>
    <dgm:pt modelId="{AE8CC9E2-3B25-4240-BBEA-56D8FACEFB52}" type="pres">
      <dgm:prSet presAssocID="{94F9B6F1-249A-4CCF-B6E8-7FD765923410}" presName="accent_1" presStyleCnt="0"/>
      <dgm:spPr/>
    </dgm:pt>
    <dgm:pt modelId="{01BF4ED7-7822-4DF0-97F9-524E20B6C667}" type="pres">
      <dgm:prSet presAssocID="{94F9B6F1-249A-4CCF-B6E8-7FD765923410}" presName="accentRepeatNode" presStyleLbl="solidFgAcc1" presStyleIdx="0" presStyleCnt="3"/>
      <dgm:spPr/>
    </dgm:pt>
    <dgm:pt modelId="{37F7D6DB-9975-411A-A8D8-97AC942B7A86}" type="pres">
      <dgm:prSet presAssocID="{0BEC63C8-8AAA-466D-998F-BB240B20DAD6}" presName="text_2" presStyleLbl="node1" presStyleIdx="1" presStyleCnt="3">
        <dgm:presLayoutVars>
          <dgm:bulletEnabled val="1"/>
        </dgm:presLayoutVars>
      </dgm:prSet>
      <dgm:spPr/>
    </dgm:pt>
    <dgm:pt modelId="{53344560-A107-4BD2-A483-3C00873B7CB3}" type="pres">
      <dgm:prSet presAssocID="{0BEC63C8-8AAA-466D-998F-BB240B20DAD6}" presName="accent_2" presStyleCnt="0"/>
      <dgm:spPr/>
    </dgm:pt>
    <dgm:pt modelId="{74C8C462-61B9-4E39-897A-BE52EF8C4062}" type="pres">
      <dgm:prSet presAssocID="{0BEC63C8-8AAA-466D-998F-BB240B20DAD6}" presName="accentRepeatNode" presStyleLbl="solidFgAcc1" presStyleIdx="1" presStyleCnt="3"/>
      <dgm:spPr/>
    </dgm:pt>
    <dgm:pt modelId="{BD91477C-7446-4E49-8826-6B446B99F7C8}" type="pres">
      <dgm:prSet presAssocID="{4637A5C5-A5E3-4DD2-9568-78A8CF5B96E1}" presName="text_3" presStyleLbl="node1" presStyleIdx="2" presStyleCnt="3">
        <dgm:presLayoutVars>
          <dgm:bulletEnabled val="1"/>
        </dgm:presLayoutVars>
      </dgm:prSet>
      <dgm:spPr/>
    </dgm:pt>
    <dgm:pt modelId="{4E079758-9D7D-4B4F-81B1-B5EAA90E828F}" type="pres">
      <dgm:prSet presAssocID="{4637A5C5-A5E3-4DD2-9568-78A8CF5B96E1}" presName="accent_3" presStyleCnt="0"/>
      <dgm:spPr/>
    </dgm:pt>
    <dgm:pt modelId="{39ED8CE2-D00C-47D7-B0C5-841814279111}" type="pres">
      <dgm:prSet presAssocID="{4637A5C5-A5E3-4DD2-9568-78A8CF5B96E1}" presName="accentRepeatNode" presStyleLbl="solidFgAcc1" presStyleIdx="2" presStyleCnt="3"/>
      <dgm:spPr/>
    </dgm:pt>
  </dgm:ptLst>
  <dgm:cxnLst>
    <dgm:cxn modelId="{5F391645-8FEB-463B-ACD2-B89FBC8D644F}" srcId="{E0791CA5-6220-45B5-B2E8-8B26E5894AE1}" destId="{4637A5C5-A5E3-4DD2-9568-78A8CF5B96E1}" srcOrd="2" destOrd="0" parTransId="{D4A431BA-806D-4486-BA85-20597A848119}" sibTransId="{9ED6352A-CC08-4E12-9F1F-E83AE613EA42}"/>
    <dgm:cxn modelId="{ACB5B058-0AF3-4841-BCF4-BE9B6C6C19C7}" type="presOf" srcId="{E0791CA5-6220-45B5-B2E8-8B26E5894AE1}" destId="{C0A6D45E-C0DC-4115-86A8-D9FA53FCDA91}" srcOrd="0" destOrd="0" presId="urn:microsoft.com/office/officeart/2008/layout/VerticalCurvedList#2"/>
    <dgm:cxn modelId="{164603AE-B139-CE4D-8B5A-CEA9198EE7E7}" type="presOf" srcId="{4637A5C5-A5E3-4DD2-9568-78A8CF5B96E1}" destId="{BD91477C-7446-4E49-8826-6B446B99F7C8}" srcOrd="0" destOrd="0" presId="urn:microsoft.com/office/officeart/2008/layout/VerticalCurvedList#2"/>
    <dgm:cxn modelId="{A1D454B7-362A-4078-8891-0583E52E4393}" srcId="{E0791CA5-6220-45B5-B2E8-8B26E5894AE1}" destId="{0BEC63C8-8AAA-466D-998F-BB240B20DAD6}" srcOrd="1" destOrd="0" parTransId="{DCE1BFDB-C83E-43AD-A65C-84943DBBF0C9}" sibTransId="{6FD4D6D5-163C-42C3-BEC1-0B25206B643C}"/>
    <dgm:cxn modelId="{BC7448B9-DA40-5C4F-A065-95F9236CB02A}" type="presOf" srcId="{0BEC63C8-8AAA-466D-998F-BB240B20DAD6}" destId="{37F7D6DB-9975-411A-A8D8-97AC942B7A86}" srcOrd="0" destOrd="0" presId="urn:microsoft.com/office/officeart/2008/layout/VerticalCurvedList#2"/>
    <dgm:cxn modelId="{589BAFE1-89E4-2C48-99ED-F893638D2178}" type="presOf" srcId="{68581E2E-7733-43EA-B604-F9EDF14CB43B}" destId="{D33759BA-D7B3-47EE-A79B-9BF7EEC24572}" srcOrd="0" destOrd="0" presId="urn:microsoft.com/office/officeart/2008/layout/VerticalCurvedList#2"/>
    <dgm:cxn modelId="{9DC7EEEF-074A-4640-8988-0433A0EF8EAB}" type="presOf" srcId="{94F9B6F1-249A-4CCF-B6E8-7FD765923410}" destId="{CA5B4FEF-A74D-4E3C-AF36-EF9B4333EF4D}" srcOrd="0" destOrd="0" presId="urn:microsoft.com/office/officeart/2008/layout/VerticalCurvedList#2"/>
    <dgm:cxn modelId="{600BF7F5-1F97-4F34-9366-AC775E17C526}" srcId="{E0791CA5-6220-45B5-B2E8-8B26E5894AE1}" destId="{94F9B6F1-249A-4CCF-B6E8-7FD765923410}" srcOrd="0" destOrd="0" parTransId="{B1600939-E21F-4E03-9A11-642746F99582}" sibTransId="{68581E2E-7733-43EA-B604-F9EDF14CB43B}"/>
    <dgm:cxn modelId="{5E539800-5D51-7E46-A1B3-AE8C40FC3BD7}" type="presParOf" srcId="{C0A6D45E-C0DC-4115-86A8-D9FA53FCDA91}" destId="{E1A01271-3D24-49E7-A669-0EC6C4BDD310}" srcOrd="0" destOrd="0" presId="urn:microsoft.com/office/officeart/2008/layout/VerticalCurvedList#2"/>
    <dgm:cxn modelId="{4E6D77A0-FA4E-7645-ABA5-BACD427D69F5}" type="presParOf" srcId="{E1A01271-3D24-49E7-A669-0EC6C4BDD310}" destId="{75B6B660-DB9B-4985-BEAF-C724AE28ED5C}" srcOrd="0" destOrd="0" presId="urn:microsoft.com/office/officeart/2008/layout/VerticalCurvedList#2"/>
    <dgm:cxn modelId="{9D6C7712-4153-A84B-8A62-E0CF46EA83D8}" type="presParOf" srcId="{75B6B660-DB9B-4985-BEAF-C724AE28ED5C}" destId="{7B3B29CC-FFD0-4C96-9467-D2DD74910A5D}" srcOrd="0" destOrd="0" presId="urn:microsoft.com/office/officeart/2008/layout/VerticalCurvedList#2"/>
    <dgm:cxn modelId="{14988CF7-5E8A-B14B-836F-5D8740376C45}" type="presParOf" srcId="{75B6B660-DB9B-4985-BEAF-C724AE28ED5C}" destId="{D33759BA-D7B3-47EE-A79B-9BF7EEC24572}" srcOrd="1" destOrd="0" presId="urn:microsoft.com/office/officeart/2008/layout/VerticalCurvedList#2"/>
    <dgm:cxn modelId="{5E192EF7-D74C-F646-95AF-40B50DA97DEC}" type="presParOf" srcId="{75B6B660-DB9B-4985-BEAF-C724AE28ED5C}" destId="{0C84BA1E-342B-445D-8560-9BF10E73D905}" srcOrd="2" destOrd="0" presId="urn:microsoft.com/office/officeart/2008/layout/VerticalCurvedList#2"/>
    <dgm:cxn modelId="{3C5E36EC-7652-4949-B1BC-C9404337453B}" type="presParOf" srcId="{75B6B660-DB9B-4985-BEAF-C724AE28ED5C}" destId="{25D24C03-7783-4514-A587-89D5A5189C9D}" srcOrd="3" destOrd="0" presId="urn:microsoft.com/office/officeart/2008/layout/VerticalCurvedList#2"/>
    <dgm:cxn modelId="{2E78F85B-4878-8E4B-9B57-FC61589508D6}" type="presParOf" srcId="{E1A01271-3D24-49E7-A669-0EC6C4BDD310}" destId="{CA5B4FEF-A74D-4E3C-AF36-EF9B4333EF4D}" srcOrd="1" destOrd="0" presId="urn:microsoft.com/office/officeart/2008/layout/VerticalCurvedList#2"/>
    <dgm:cxn modelId="{AF1F56A7-0C8C-B14B-BA75-BBE555E6A9EB}" type="presParOf" srcId="{E1A01271-3D24-49E7-A669-0EC6C4BDD310}" destId="{AE8CC9E2-3B25-4240-BBEA-56D8FACEFB52}" srcOrd="2" destOrd="0" presId="urn:microsoft.com/office/officeart/2008/layout/VerticalCurvedList#2"/>
    <dgm:cxn modelId="{B604DA39-4E10-F846-BD0A-DEEB5DED56F3}" type="presParOf" srcId="{AE8CC9E2-3B25-4240-BBEA-56D8FACEFB52}" destId="{01BF4ED7-7822-4DF0-97F9-524E20B6C667}" srcOrd="0" destOrd="0" presId="urn:microsoft.com/office/officeart/2008/layout/VerticalCurvedList#2"/>
    <dgm:cxn modelId="{D59E21F8-6A16-E740-9932-08205F2DC8C1}" type="presParOf" srcId="{E1A01271-3D24-49E7-A669-0EC6C4BDD310}" destId="{37F7D6DB-9975-411A-A8D8-97AC942B7A86}" srcOrd="3" destOrd="0" presId="urn:microsoft.com/office/officeart/2008/layout/VerticalCurvedList#2"/>
    <dgm:cxn modelId="{7CF33BDB-21E1-AE44-8B75-838DF98AAAD8}" type="presParOf" srcId="{E1A01271-3D24-49E7-A669-0EC6C4BDD310}" destId="{53344560-A107-4BD2-A483-3C00873B7CB3}" srcOrd="4" destOrd="0" presId="urn:microsoft.com/office/officeart/2008/layout/VerticalCurvedList#2"/>
    <dgm:cxn modelId="{01421276-C263-4B41-ACFA-EA814A395CA1}" type="presParOf" srcId="{53344560-A107-4BD2-A483-3C00873B7CB3}" destId="{74C8C462-61B9-4E39-897A-BE52EF8C4062}" srcOrd="0" destOrd="0" presId="urn:microsoft.com/office/officeart/2008/layout/VerticalCurvedList#2"/>
    <dgm:cxn modelId="{70E83288-E541-864B-8BEE-8ED223049274}" type="presParOf" srcId="{E1A01271-3D24-49E7-A669-0EC6C4BDD310}" destId="{BD91477C-7446-4E49-8826-6B446B99F7C8}" srcOrd="5" destOrd="0" presId="urn:microsoft.com/office/officeart/2008/layout/VerticalCurvedList#2"/>
    <dgm:cxn modelId="{366846EF-2BAD-A043-A8C9-783E47F8CB3B}" type="presParOf" srcId="{E1A01271-3D24-49E7-A669-0EC6C4BDD310}" destId="{4E079758-9D7D-4B4F-81B1-B5EAA90E828F}" srcOrd="6" destOrd="0" presId="urn:microsoft.com/office/officeart/2008/layout/VerticalCurvedList#2"/>
    <dgm:cxn modelId="{A1BB2ED7-AB3D-5141-8EA8-5BE1843A39DE}" type="presParOf" srcId="{4E079758-9D7D-4B4F-81B1-B5EAA90E828F}" destId="{39ED8CE2-D00C-47D7-B0C5-841814279111}" srcOrd="0" destOrd="0" presId="urn:microsoft.com/office/officeart/2008/layout/VerticalCurvedList#2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0791CA5-6220-45B5-B2E8-8B26E5894AE1}" type="doc">
      <dgm:prSet loTypeId="urn:microsoft.com/office/officeart/2008/layout/VerticalCurvedList#2" loCatId="list" qsTypeId="urn:microsoft.com/office/officeart/2005/8/quickstyle/simple5#2" qsCatId="simple" csTypeId="urn:microsoft.com/office/officeart/2005/8/colors/accent1_1#2" csCatId="accent1" phldr="1"/>
      <dgm:spPr/>
      <dgm:t>
        <a:bodyPr/>
        <a:lstStyle/>
        <a:p>
          <a:endParaRPr lang="zh-CN" altLang="en-US"/>
        </a:p>
      </dgm:t>
    </dgm:pt>
    <dgm:pt modelId="{94F9B6F1-249A-4CCF-B6E8-7FD765923410}">
      <dgm:prSet custT="1"/>
      <dgm:spPr/>
      <dgm:t>
        <a:bodyPr anchor="b"/>
        <a:lstStyle/>
        <a:p>
          <a:pPr rtl="0"/>
          <a:r>
            <a:rPr lang="en-US" altLang="zh-CN" sz="3200" b="1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rPr>
            <a:t>Spark</a:t>
          </a:r>
          <a:r>
            <a:rPr lang="zh-CN" altLang="en-US" sz="3200" b="1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rPr>
            <a:t>的诞生</a:t>
          </a:r>
        </a:p>
      </dgm:t>
    </dgm:pt>
    <dgm:pt modelId="{B1600939-E21F-4E03-9A11-642746F99582}" type="parTrans" cxnId="{600BF7F5-1F97-4F34-9366-AC775E17C526}">
      <dgm:prSet/>
      <dgm:spPr/>
      <dgm:t>
        <a:bodyPr/>
        <a:lstStyle/>
        <a:p>
          <a:endParaRPr lang="zh-CN" altLang="en-US" sz="2800" b="1"/>
        </a:p>
      </dgm:t>
    </dgm:pt>
    <dgm:pt modelId="{68581E2E-7733-43EA-B604-F9EDF14CB43B}" type="sibTrans" cxnId="{600BF7F5-1F97-4F34-9366-AC775E17C526}">
      <dgm:prSet/>
      <dgm:spPr/>
      <dgm:t>
        <a:bodyPr/>
        <a:lstStyle/>
        <a:p>
          <a:endParaRPr lang="zh-CN" altLang="en-US" sz="2800" b="1"/>
        </a:p>
      </dgm:t>
    </dgm:pt>
    <dgm:pt modelId="{4637A5C5-A5E3-4DD2-9568-78A8CF5B96E1}">
      <dgm:prSet custT="1"/>
      <dgm:spPr/>
      <dgm:t>
        <a:bodyPr anchor="b"/>
        <a:lstStyle/>
        <a:p>
          <a:pPr rtl="0"/>
          <a:r>
            <a:rPr lang="en-US" altLang="zh-CN" sz="3200" b="1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rPr>
            <a:t>Spark</a:t>
          </a:r>
          <a:r>
            <a:rPr lang="zh-CN" altLang="en-US" sz="3200" b="1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rPr>
            <a:t>和</a:t>
          </a:r>
          <a:r>
            <a:rPr lang="en-US" altLang="zh-CN" sz="3200" b="1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rPr>
            <a:t>Hadoop</a:t>
          </a:r>
          <a:r>
            <a:rPr lang="zh-CN" altLang="en-US" sz="3200" b="1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rPr>
            <a:t>的对比</a:t>
          </a:r>
        </a:p>
      </dgm:t>
    </dgm:pt>
    <dgm:pt modelId="{D4A431BA-806D-4486-BA85-20597A848119}" type="parTrans" cxnId="{5F391645-8FEB-463B-ACD2-B89FBC8D644F}">
      <dgm:prSet/>
      <dgm:spPr/>
      <dgm:t>
        <a:bodyPr/>
        <a:lstStyle/>
        <a:p>
          <a:endParaRPr lang="zh-CN" altLang="en-US" sz="2800" b="1"/>
        </a:p>
      </dgm:t>
    </dgm:pt>
    <dgm:pt modelId="{9ED6352A-CC08-4E12-9F1F-E83AE613EA42}" type="sibTrans" cxnId="{5F391645-8FEB-463B-ACD2-B89FBC8D644F}">
      <dgm:prSet/>
      <dgm:spPr/>
      <dgm:t>
        <a:bodyPr/>
        <a:lstStyle/>
        <a:p>
          <a:endParaRPr lang="zh-CN" altLang="en-US" sz="2800" b="1"/>
        </a:p>
      </dgm:t>
    </dgm:pt>
    <dgm:pt modelId="{0BEC63C8-8AAA-466D-998F-BB240B20DAD6}">
      <dgm:prSet custT="1"/>
      <dgm:spPr/>
      <dgm:t>
        <a:bodyPr/>
        <a:lstStyle/>
        <a:p>
          <a:r>
            <a:rPr lang="en-US" altLang="zh-CN" sz="3200" b="1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rPr>
            <a:t>Spark</a:t>
          </a:r>
          <a:r>
            <a:rPr lang="zh-CN" altLang="en-US" sz="3200" b="1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rPr>
            <a:t>简介</a:t>
          </a:r>
        </a:p>
      </dgm:t>
    </dgm:pt>
    <dgm:pt modelId="{DCE1BFDB-C83E-43AD-A65C-84943DBBF0C9}" type="parTrans" cxnId="{A1D454B7-362A-4078-8891-0583E52E4393}">
      <dgm:prSet/>
      <dgm:spPr/>
      <dgm:t>
        <a:bodyPr/>
        <a:lstStyle/>
        <a:p>
          <a:endParaRPr lang="zh-CN" altLang="en-US" sz="2800" b="1"/>
        </a:p>
      </dgm:t>
    </dgm:pt>
    <dgm:pt modelId="{6FD4D6D5-163C-42C3-BEC1-0B25206B643C}" type="sibTrans" cxnId="{A1D454B7-362A-4078-8891-0583E52E4393}">
      <dgm:prSet/>
      <dgm:spPr/>
      <dgm:t>
        <a:bodyPr/>
        <a:lstStyle/>
        <a:p>
          <a:endParaRPr lang="zh-CN" altLang="en-US" sz="2800" b="1"/>
        </a:p>
      </dgm:t>
    </dgm:pt>
    <dgm:pt modelId="{C0A6D45E-C0DC-4115-86A8-D9FA53FCDA91}" type="pres">
      <dgm:prSet presAssocID="{E0791CA5-6220-45B5-B2E8-8B26E5894AE1}" presName="Name0" presStyleCnt="0">
        <dgm:presLayoutVars>
          <dgm:chMax val="7"/>
          <dgm:chPref val="7"/>
          <dgm:dir/>
        </dgm:presLayoutVars>
      </dgm:prSet>
      <dgm:spPr/>
    </dgm:pt>
    <dgm:pt modelId="{E1A01271-3D24-49E7-A669-0EC6C4BDD310}" type="pres">
      <dgm:prSet presAssocID="{E0791CA5-6220-45B5-B2E8-8B26E5894AE1}" presName="Name1" presStyleCnt="0"/>
      <dgm:spPr/>
    </dgm:pt>
    <dgm:pt modelId="{75B6B660-DB9B-4985-BEAF-C724AE28ED5C}" type="pres">
      <dgm:prSet presAssocID="{E0791CA5-6220-45B5-B2E8-8B26E5894AE1}" presName="cycle" presStyleCnt="0"/>
      <dgm:spPr/>
    </dgm:pt>
    <dgm:pt modelId="{7B3B29CC-FFD0-4C96-9467-D2DD74910A5D}" type="pres">
      <dgm:prSet presAssocID="{E0791CA5-6220-45B5-B2E8-8B26E5894AE1}" presName="srcNode" presStyleLbl="node1" presStyleIdx="0" presStyleCnt="3"/>
      <dgm:spPr/>
    </dgm:pt>
    <dgm:pt modelId="{D33759BA-D7B3-47EE-A79B-9BF7EEC24572}" type="pres">
      <dgm:prSet presAssocID="{E0791CA5-6220-45B5-B2E8-8B26E5894AE1}" presName="conn" presStyleLbl="parChTrans1D2" presStyleIdx="0" presStyleCnt="1"/>
      <dgm:spPr/>
    </dgm:pt>
    <dgm:pt modelId="{0C84BA1E-342B-445D-8560-9BF10E73D905}" type="pres">
      <dgm:prSet presAssocID="{E0791CA5-6220-45B5-B2E8-8B26E5894AE1}" presName="extraNode" presStyleLbl="node1" presStyleIdx="0" presStyleCnt="3"/>
      <dgm:spPr/>
    </dgm:pt>
    <dgm:pt modelId="{25D24C03-7783-4514-A587-89D5A5189C9D}" type="pres">
      <dgm:prSet presAssocID="{E0791CA5-6220-45B5-B2E8-8B26E5894AE1}" presName="dstNode" presStyleLbl="node1" presStyleIdx="0" presStyleCnt="3"/>
      <dgm:spPr/>
    </dgm:pt>
    <dgm:pt modelId="{CA5B4FEF-A74D-4E3C-AF36-EF9B4333EF4D}" type="pres">
      <dgm:prSet presAssocID="{94F9B6F1-249A-4CCF-B6E8-7FD765923410}" presName="text_1" presStyleLbl="node1" presStyleIdx="0" presStyleCnt="3">
        <dgm:presLayoutVars>
          <dgm:bulletEnabled val="1"/>
        </dgm:presLayoutVars>
      </dgm:prSet>
      <dgm:spPr/>
    </dgm:pt>
    <dgm:pt modelId="{AE8CC9E2-3B25-4240-BBEA-56D8FACEFB52}" type="pres">
      <dgm:prSet presAssocID="{94F9B6F1-249A-4CCF-B6E8-7FD765923410}" presName="accent_1" presStyleCnt="0"/>
      <dgm:spPr/>
    </dgm:pt>
    <dgm:pt modelId="{01BF4ED7-7822-4DF0-97F9-524E20B6C667}" type="pres">
      <dgm:prSet presAssocID="{94F9B6F1-249A-4CCF-B6E8-7FD765923410}" presName="accentRepeatNode" presStyleLbl="solidFgAcc1" presStyleIdx="0" presStyleCnt="3"/>
      <dgm:spPr/>
    </dgm:pt>
    <dgm:pt modelId="{37F7D6DB-9975-411A-A8D8-97AC942B7A86}" type="pres">
      <dgm:prSet presAssocID="{0BEC63C8-8AAA-466D-998F-BB240B20DAD6}" presName="text_2" presStyleLbl="node1" presStyleIdx="1" presStyleCnt="3">
        <dgm:presLayoutVars>
          <dgm:bulletEnabled val="1"/>
        </dgm:presLayoutVars>
      </dgm:prSet>
      <dgm:spPr/>
    </dgm:pt>
    <dgm:pt modelId="{53344560-A107-4BD2-A483-3C00873B7CB3}" type="pres">
      <dgm:prSet presAssocID="{0BEC63C8-8AAA-466D-998F-BB240B20DAD6}" presName="accent_2" presStyleCnt="0"/>
      <dgm:spPr/>
    </dgm:pt>
    <dgm:pt modelId="{74C8C462-61B9-4E39-897A-BE52EF8C4062}" type="pres">
      <dgm:prSet presAssocID="{0BEC63C8-8AAA-466D-998F-BB240B20DAD6}" presName="accentRepeatNode" presStyleLbl="solidFgAcc1" presStyleIdx="1" presStyleCnt="3"/>
      <dgm:spPr/>
    </dgm:pt>
    <dgm:pt modelId="{BD91477C-7446-4E49-8826-6B446B99F7C8}" type="pres">
      <dgm:prSet presAssocID="{4637A5C5-A5E3-4DD2-9568-78A8CF5B96E1}" presName="text_3" presStyleLbl="node1" presStyleIdx="2" presStyleCnt="3">
        <dgm:presLayoutVars>
          <dgm:bulletEnabled val="1"/>
        </dgm:presLayoutVars>
      </dgm:prSet>
      <dgm:spPr/>
    </dgm:pt>
    <dgm:pt modelId="{4E079758-9D7D-4B4F-81B1-B5EAA90E828F}" type="pres">
      <dgm:prSet presAssocID="{4637A5C5-A5E3-4DD2-9568-78A8CF5B96E1}" presName="accent_3" presStyleCnt="0"/>
      <dgm:spPr/>
    </dgm:pt>
    <dgm:pt modelId="{39ED8CE2-D00C-47D7-B0C5-841814279111}" type="pres">
      <dgm:prSet presAssocID="{4637A5C5-A5E3-4DD2-9568-78A8CF5B96E1}" presName="accentRepeatNode" presStyleLbl="solidFgAcc1" presStyleIdx="2" presStyleCnt="3"/>
      <dgm:spPr/>
    </dgm:pt>
  </dgm:ptLst>
  <dgm:cxnLst>
    <dgm:cxn modelId="{5F391645-8FEB-463B-ACD2-B89FBC8D644F}" srcId="{E0791CA5-6220-45B5-B2E8-8B26E5894AE1}" destId="{4637A5C5-A5E3-4DD2-9568-78A8CF5B96E1}" srcOrd="2" destOrd="0" parTransId="{D4A431BA-806D-4486-BA85-20597A848119}" sibTransId="{9ED6352A-CC08-4E12-9F1F-E83AE613EA42}"/>
    <dgm:cxn modelId="{ACB5B058-0AF3-4841-BCF4-BE9B6C6C19C7}" type="presOf" srcId="{E0791CA5-6220-45B5-B2E8-8B26E5894AE1}" destId="{C0A6D45E-C0DC-4115-86A8-D9FA53FCDA91}" srcOrd="0" destOrd="0" presId="urn:microsoft.com/office/officeart/2008/layout/VerticalCurvedList#2"/>
    <dgm:cxn modelId="{164603AE-B139-CE4D-8B5A-CEA9198EE7E7}" type="presOf" srcId="{4637A5C5-A5E3-4DD2-9568-78A8CF5B96E1}" destId="{BD91477C-7446-4E49-8826-6B446B99F7C8}" srcOrd="0" destOrd="0" presId="urn:microsoft.com/office/officeart/2008/layout/VerticalCurvedList#2"/>
    <dgm:cxn modelId="{A1D454B7-362A-4078-8891-0583E52E4393}" srcId="{E0791CA5-6220-45B5-B2E8-8B26E5894AE1}" destId="{0BEC63C8-8AAA-466D-998F-BB240B20DAD6}" srcOrd="1" destOrd="0" parTransId="{DCE1BFDB-C83E-43AD-A65C-84943DBBF0C9}" sibTransId="{6FD4D6D5-163C-42C3-BEC1-0B25206B643C}"/>
    <dgm:cxn modelId="{BC7448B9-DA40-5C4F-A065-95F9236CB02A}" type="presOf" srcId="{0BEC63C8-8AAA-466D-998F-BB240B20DAD6}" destId="{37F7D6DB-9975-411A-A8D8-97AC942B7A86}" srcOrd="0" destOrd="0" presId="urn:microsoft.com/office/officeart/2008/layout/VerticalCurvedList#2"/>
    <dgm:cxn modelId="{589BAFE1-89E4-2C48-99ED-F893638D2178}" type="presOf" srcId="{68581E2E-7733-43EA-B604-F9EDF14CB43B}" destId="{D33759BA-D7B3-47EE-A79B-9BF7EEC24572}" srcOrd="0" destOrd="0" presId="urn:microsoft.com/office/officeart/2008/layout/VerticalCurvedList#2"/>
    <dgm:cxn modelId="{9DC7EEEF-074A-4640-8988-0433A0EF8EAB}" type="presOf" srcId="{94F9B6F1-249A-4CCF-B6E8-7FD765923410}" destId="{CA5B4FEF-A74D-4E3C-AF36-EF9B4333EF4D}" srcOrd="0" destOrd="0" presId="urn:microsoft.com/office/officeart/2008/layout/VerticalCurvedList#2"/>
    <dgm:cxn modelId="{600BF7F5-1F97-4F34-9366-AC775E17C526}" srcId="{E0791CA5-6220-45B5-B2E8-8B26E5894AE1}" destId="{94F9B6F1-249A-4CCF-B6E8-7FD765923410}" srcOrd="0" destOrd="0" parTransId="{B1600939-E21F-4E03-9A11-642746F99582}" sibTransId="{68581E2E-7733-43EA-B604-F9EDF14CB43B}"/>
    <dgm:cxn modelId="{5E539800-5D51-7E46-A1B3-AE8C40FC3BD7}" type="presParOf" srcId="{C0A6D45E-C0DC-4115-86A8-D9FA53FCDA91}" destId="{E1A01271-3D24-49E7-A669-0EC6C4BDD310}" srcOrd="0" destOrd="0" presId="urn:microsoft.com/office/officeart/2008/layout/VerticalCurvedList#2"/>
    <dgm:cxn modelId="{4E6D77A0-FA4E-7645-ABA5-BACD427D69F5}" type="presParOf" srcId="{E1A01271-3D24-49E7-A669-0EC6C4BDD310}" destId="{75B6B660-DB9B-4985-BEAF-C724AE28ED5C}" srcOrd="0" destOrd="0" presId="urn:microsoft.com/office/officeart/2008/layout/VerticalCurvedList#2"/>
    <dgm:cxn modelId="{9D6C7712-4153-A84B-8A62-E0CF46EA83D8}" type="presParOf" srcId="{75B6B660-DB9B-4985-BEAF-C724AE28ED5C}" destId="{7B3B29CC-FFD0-4C96-9467-D2DD74910A5D}" srcOrd="0" destOrd="0" presId="urn:microsoft.com/office/officeart/2008/layout/VerticalCurvedList#2"/>
    <dgm:cxn modelId="{14988CF7-5E8A-B14B-836F-5D8740376C45}" type="presParOf" srcId="{75B6B660-DB9B-4985-BEAF-C724AE28ED5C}" destId="{D33759BA-D7B3-47EE-A79B-9BF7EEC24572}" srcOrd="1" destOrd="0" presId="urn:microsoft.com/office/officeart/2008/layout/VerticalCurvedList#2"/>
    <dgm:cxn modelId="{5E192EF7-D74C-F646-95AF-40B50DA97DEC}" type="presParOf" srcId="{75B6B660-DB9B-4985-BEAF-C724AE28ED5C}" destId="{0C84BA1E-342B-445D-8560-9BF10E73D905}" srcOrd="2" destOrd="0" presId="urn:microsoft.com/office/officeart/2008/layout/VerticalCurvedList#2"/>
    <dgm:cxn modelId="{3C5E36EC-7652-4949-B1BC-C9404337453B}" type="presParOf" srcId="{75B6B660-DB9B-4985-BEAF-C724AE28ED5C}" destId="{25D24C03-7783-4514-A587-89D5A5189C9D}" srcOrd="3" destOrd="0" presId="urn:microsoft.com/office/officeart/2008/layout/VerticalCurvedList#2"/>
    <dgm:cxn modelId="{2E78F85B-4878-8E4B-9B57-FC61589508D6}" type="presParOf" srcId="{E1A01271-3D24-49E7-A669-0EC6C4BDD310}" destId="{CA5B4FEF-A74D-4E3C-AF36-EF9B4333EF4D}" srcOrd="1" destOrd="0" presId="urn:microsoft.com/office/officeart/2008/layout/VerticalCurvedList#2"/>
    <dgm:cxn modelId="{AF1F56A7-0C8C-B14B-BA75-BBE555E6A9EB}" type="presParOf" srcId="{E1A01271-3D24-49E7-A669-0EC6C4BDD310}" destId="{AE8CC9E2-3B25-4240-BBEA-56D8FACEFB52}" srcOrd="2" destOrd="0" presId="urn:microsoft.com/office/officeart/2008/layout/VerticalCurvedList#2"/>
    <dgm:cxn modelId="{B604DA39-4E10-F846-BD0A-DEEB5DED56F3}" type="presParOf" srcId="{AE8CC9E2-3B25-4240-BBEA-56D8FACEFB52}" destId="{01BF4ED7-7822-4DF0-97F9-524E20B6C667}" srcOrd="0" destOrd="0" presId="urn:microsoft.com/office/officeart/2008/layout/VerticalCurvedList#2"/>
    <dgm:cxn modelId="{D59E21F8-6A16-E740-9932-08205F2DC8C1}" type="presParOf" srcId="{E1A01271-3D24-49E7-A669-0EC6C4BDD310}" destId="{37F7D6DB-9975-411A-A8D8-97AC942B7A86}" srcOrd="3" destOrd="0" presId="urn:microsoft.com/office/officeart/2008/layout/VerticalCurvedList#2"/>
    <dgm:cxn modelId="{7CF33BDB-21E1-AE44-8B75-838DF98AAAD8}" type="presParOf" srcId="{E1A01271-3D24-49E7-A669-0EC6C4BDD310}" destId="{53344560-A107-4BD2-A483-3C00873B7CB3}" srcOrd="4" destOrd="0" presId="urn:microsoft.com/office/officeart/2008/layout/VerticalCurvedList#2"/>
    <dgm:cxn modelId="{01421276-C263-4B41-ACFA-EA814A395CA1}" type="presParOf" srcId="{53344560-A107-4BD2-A483-3C00873B7CB3}" destId="{74C8C462-61B9-4E39-897A-BE52EF8C4062}" srcOrd="0" destOrd="0" presId="urn:microsoft.com/office/officeart/2008/layout/VerticalCurvedList#2"/>
    <dgm:cxn modelId="{70E83288-E541-864B-8BEE-8ED223049274}" type="presParOf" srcId="{E1A01271-3D24-49E7-A669-0EC6C4BDD310}" destId="{BD91477C-7446-4E49-8826-6B446B99F7C8}" srcOrd="5" destOrd="0" presId="urn:microsoft.com/office/officeart/2008/layout/VerticalCurvedList#2"/>
    <dgm:cxn modelId="{366846EF-2BAD-A043-A8C9-783E47F8CB3B}" type="presParOf" srcId="{E1A01271-3D24-49E7-A669-0EC6C4BDD310}" destId="{4E079758-9D7D-4B4F-81B1-B5EAA90E828F}" srcOrd="6" destOrd="0" presId="urn:microsoft.com/office/officeart/2008/layout/VerticalCurvedList#2"/>
    <dgm:cxn modelId="{A1BB2ED7-AB3D-5141-8EA8-5BE1843A39DE}" type="presParOf" srcId="{4E079758-9D7D-4B4F-81B1-B5EAA90E828F}" destId="{39ED8CE2-D00C-47D7-B0C5-841814279111}" srcOrd="0" destOrd="0" presId="urn:microsoft.com/office/officeart/2008/layout/VerticalCurvedList#2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33759BA-D7B3-47EE-A79B-9BF7EEC24572}">
      <dsp:nvSpPr>
        <dsp:cNvPr id="0" name=""/>
        <dsp:cNvSpPr/>
      </dsp:nvSpPr>
      <dsp:spPr>
        <a:xfrm>
          <a:off x="-4265539" y="-654422"/>
          <a:ext cx="5082229" cy="5082229"/>
        </a:xfrm>
        <a:prstGeom prst="blockArc">
          <a:avLst>
            <a:gd name="adj1" fmla="val 18900000"/>
            <a:gd name="adj2" fmla="val 2700000"/>
            <a:gd name="adj3" fmla="val 425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A5B4FEF-A74D-4E3C-AF36-EF9B4333EF4D}">
      <dsp:nvSpPr>
        <dsp:cNvPr id="0" name=""/>
        <dsp:cNvSpPr/>
      </dsp:nvSpPr>
      <dsp:spPr>
        <a:xfrm>
          <a:off x="525221" y="377338"/>
          <a:ext cx="5406377" cy="754677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99025" tIns="81280" rIns="81280" bIns="81280" numCol="1" spcCol="1270" anchor="b" anchorCtr="0">
          <a:noAutofit/>
        </a:bodyPr>
        <a:lstStyle/>
        <a:p>
          <a:pPr marL="0" lvl="0" indent="0" algn="l" defTabSz="1422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200" b="1" kern="12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rPr>
            <a:t>Spark</a:t>
          </a:r>
          <a:r>
            <a:rPr lang="zh-CN" altLang="en-US" sz="3200" b="1" kern="12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rPr>
            <a:t>的诞生</a:t>
          </a:r>
        </a:p>
      </dsp:txBody>
      <dsp:txXfrm>
        <a:off x="525221" y="377338"/>
        <a:ext cx="5406377" cy="754677"/>
      </dsp:txXfrm>
    </dsp:sp>
    <dsp:sp modelId="{01BF4ED7-7822-4DF0-97F9-524E20B6C667}">
      <dsp:nvSpPr>
        <dsp:cNvPr id="0" name=""/>
        <dsp:cNvSpPr/>
      </dsp:nvSpPr>
      <dsp:spPr>
        <a:xfrm>
          <a:off x="53548" y="283003"/>
          <a:ext cx="943346" cy="94334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37F7D6DB-9975-411A-A8D8-97AC942B7A86}">
      <dsp:nvSpPr>
        <dsp:cNvPr id="0" name=""/>
        <dsp:cNvSpPr/>
      </dsp:nvSpPr>
      <dsp:spPr>
        <a:xfrm>
          <a:off x="799547" y="1509353"/>
          <a:ext cx="5132052" cy="754677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99025" tIns="81280" rIns="81280" bIns="8128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200" b="1" kern="120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rPr>
            <a:t>Spark</a:t>
          </a:r>
          <a:r>
            <a:rPr lang="zh-CN" altLang="en-US" sz="3200" b="1" kern="120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rPr>
            <a:t>简介</a:t>
          </a:r>
        </a:p>
      </dsp:txBody>
      <dsp:txXfrm>
        <a:off x="799547" y="1509353"/>
        <a:ext cx="5132052" cy="754677"/>
      </dsp:txXfrm>
    </dsp:sp>
    <dsp:sp modelId="{74C8C462-61B9-4E39-897A-BE52EF8C4062}">
      <dsp:nvSpPr>
        <dsp:cNvPr id="0" name=""/>
        <dsp:cNvSpPr/>
      </dsp:nvSpPr>
      <dsp:spPr>
        <a:xfrm>
          <a:off x="327873" y="1415019"/>
          <a:ext cx="943346" cy="94334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BD91477C-7446-4E49-8826-6B446B99F7C8}">
      <dsp:nvSpPr>
        <dsp:cNvPr id="0" name=""/>
        <dsp:cNvSpPr/>
      </dsp:nvSpPr>
      <dsp:spPr>
        <a:xfrm>
          <a:off x="525221" y="2641369"/>
          <a:ext cx="5406377" cy="754677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99025" tIns="81280" rIns="81280" bIns="81280" numCol="1" spcCol="1270" anchor="b" anchorCtr="0">
          <a:noAutofit/>
        </a:bodyPr>
        <a:lstStyle/>
        <a:p>
          <a:pPr marL="0" lvl="0" indent="0" algn="l" defTabSz="1422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200" b="1" kern="1200" dirty="0">
              <a:latin typeface="黑体" panose="02010609060101010101" pitchFamily="49" charset="-122"/>
              <a:ea typeface="黑体" panose="02010609060101010101" pitchFamily="49" charset="-122"/>
            </a:rPr>
            <a:t>Spark</a:t>
          </a:r>
          <a:r>
            <a:rPr lang="zh-CN" altLang="en-US" sz="3200" b="1" kern="1200" dirty="0">
              <a:latin typeface="黑体" panose="02010609060101010101" pitchFamily="49" charset="-122"/>
              <a:ea typeface="黑体" panose="02010609060101010101" pitchFamily="49" charset="-122"/>
            </a:rPr>
            <a:t>和</a:t>
          </a:r>
          <a:r>
            <a:rPr lang="en-US" altLang="zh-CN" sz="3200" b="1" kern="1200" dirty="0">
              <a:latin typeface="黑体" panose="02010609060101010101" pitchFamily="49" charset="-122"/>
              <a:ea typeface="黑体" panose="02010609060101010101" pitchFamily="49" charset="-122"/>
            </a:rPr>
            <a:t>Hadoop</a:t>
          </a:r>
          <a:r>
            <a:rPr lang="zh-CN" altLang="en-US" sz="3200" b="1" kern="1200" dirty="0">
              <a:latin typeface="黑体" panose="02010609060101010101" pitchFamily="49" charset="-122"/>
              <a:ea typeface="黑体" panose="02010609060101010101" pitchFamily="49" charset="-122"/>
            </a:rPr>
            <a:t>的比较</a:t>
          </a:r>
          <a:endParaRPr lang="zh-CN" altLang="en-US" sz="3200" b="1" kern="1200" dirty="0">
            <a:solidFill>
              <a:schemeClr val="tx1"/>
            </a:solidFill>
            <a:latin typeface="黑体" panose="02010609060101010101" pitchFamily="49" charset="-122"/>
            <a:ea typeface="黑体" panose="02010609060101010101" pitchFamily="49" charset="-122"/>
          </a:endParaRPr>
        </a:p>
      </dsp:txBody>
      <dsp:txXfrm>
        <a:off x="525221" y="2641369"/>
        <a:ext cx="5406377" cy="754677"/>
      </dsp:txXfrm>
    </dsp:sp>
    <dsp:sp modelId="{39ED8CE2-D00C-47D7-B0C5-841814279111}">
      <dsp:nvSpPr>
        <dsp:cNvPr id="0" name=""/>
        <dsp:cNvSpPr/>
      </dsp:nvSpPr>
      <dsp:spPr>
        <a:xfrm>
          <a:off x="53548" y="2547034"/>
          <a:ext cx="943346" cy="94334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33759BA-D7B3-47EE-A79B-9BF7EEC24572}">
      <dsp:nvSpPr>
        <dsp:cNvPr id="0" name=""/>
        <dsp:cNvSpPr/>
      </dsp:nvSpPr>
      <dsp:spPr>
        <a:xfrm>
          <a:off x="-4265539" y="-654422"/>
          <a:ext cx="5082229" cy="5082229"/>
        </a:xfrm>
        <a:prstGeom prst="blockArc">
          <a:avLst>
            <a:gd name="adj1" fmla="val 18900000"/>
            <a:gd name="adj2" fmla="val 2700000"/>
            <a:gd name="adj3" fmla="val 425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A5B4FEF-A74D-4E3C-AF36-EF9B4333EF4D}">
      <dsp:nvSpPr>
        <dsp:cNvPr id="0" name=""/>
        <dsp:cNvSpPr/>
      </dsp:nvSpPr>
      <dsp:spPr>
        <a:xfrm>
          <a:off x="525221" y="377338"/>
          <a:ext cx="5406377" cy="754677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99025" tIns="81280" rIns="81280" bIns="81280" numCol="1" spcCol="1270" anchor="b" anchorCtr="0">
          <a:noAutofit/>
        </a:bodyPr>
        <a:lstStyle/>
        <a:p>
          <a:pPr marL="0" lvl="0" indent="0" algn="l" defTabSz="1422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200" b="1" kern="12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rPr>
            <a:t>Spark</a:t>
          </a:r>
          <a:r>
            <a:rPr lang="zh-CN" altLang="en-US" sz="3200" b="1" kern="12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rPr>
            <a:t>的诞生</a:t>
          </a:r>
        </a:p>
      </dsp:txBody>
      <dsp:txXfrm>
        <a:off x="525221" y="377338"/>
        <a:ext cx="5406377" cy="754677"/>
      </dsp:txXfrm>
    </dsp:sp>
    <dsp:sp modelId="{01BF4ED7-7822-4DF0-97F9-524E20B6C667}">
      <dsp:nvSpPr>
        <dsp:cNvPr id="0" name=""/>
        <dsp:cNvSpPr/>
      </dsp:nvSpPr>
      <dsp:spPr>
        <a:xfrm>
          <a:off x="53548" y="283003"/>
          <a:ext cx="943346" cy="94334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37F7D6DB-9975-411A-A8D8-97AC942B7A86}">
      <dsp:nvSpPr>
        <dsp:cNvPr id="0" name=""/>
        <dsp:cNvSpPr/>
      </dsp:nvSpPr>
      <dsp:spPr>
        <a:xfrm>
          <a:off x="799547" y="1509353"/>
          <a:ext cx="5132052" cy="754677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99025" tIns="81280" rIns="81280" bIns="8128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200" b="1" kern="120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rPr>
            <a:t>Spark</a:t>
          </a:r>
          <a:r>
            <a:rPr lang="zh-CN" altLang="en-US" sz="3200" b="1" kern="120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rPr>
            <a:t>简介</a:t>
          </a:r>
        </a:p>
      </dsp:txBody>
      <dsp:txXfrm>
        <a:off x="799547" y="1509353"/>
        <a:ext cx="5132052" cy="754677"/>
      </dsp:txXfrm>
    </dsp:sp>
    <dsp:sp modelId="{74C8C462-61B9-4E39-897A-BE52EF8C4062}">
      <dsp:nvSpPr>
        <dsp:cNvPr id="0" name=""/>
        <dsp:cNvSpPr/>
      </dsp:nvSpPr>
      <dsp:spPr>
        <a:xfrm>
          <a:off x="327873" y="1415019"/>
          <a:ext cx="943346" cy="94334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BD91477C-7446-4E49-8826-6B446B99F7C8}">
      <dsp:nvSpPr>
        <dsp:cNvPr id="0" name=""/>
        <dsp:cNvSpPr/>
      </dsp:nvSpPr>
      <dsp:spPr>
        <a:xfrm>
          <a:off x="525221" y="2641369"/>
          <a:ext cx="5406377" cy="754677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99025" tIns="81280" rIns="81280" bIns="81280" numCol="1" spcCol="1270" anchor="b" anchorCtr="0">
          <a:noAutofit/>
        </a:bodyPr>
        <a:lstStyle/>
        <a:p>
          <a:pPr marL="0" lvl="0" indent="0" algn="l" defTabSz="1422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200" b="1" kern="1200" dirty="0">
              <a:latin typeface="黑体" panose="02010609060101010101" pitchFamily="49" charset="-122"/>
              <a:ea typeface="黑体" panose="02010609060101010101" pitchFamily="49" charset="-122"/>
            </a:rPr>
            <a:t>Spark</a:t>
          </a:r>
          <a:r>
            <a:rPr lang="zh-CN" altLang="en-US" sz="3200" b="1" kern="1200" dirty="0">
              <a:latin typeface="黑体" panose="02010609060101010101" pitchFamily="49" charset="-122"/>
              <a:ea typeface="黑体" panose="02010609060101010101" pitchFamily="49" charset="-122"/>
            </a:rPr>
            <a:t>和</a:t>
          </a:r>
          <a:r>
            <a:rPr lang="en-US" altLang="zh-CN" sz="3200" b="1" kern="1200" dirty="0">
              <a:latin typeface="黑体" panose="02010609060101010101" pitchFamily="49" charset="-122"/>
              <a:ea typeface="黑体" panose="02010609060101010101" pitchFamily="49" charset="-122"/>
            </a:rPr>
            <a:t>Hadoop</a:t>
          </a:r>
          <a:r>
            <a:rPr lang="zh-CN" altLang="en-US" sz="3200" b="1" kern="1200" dirty="0">
              <a:latin typeface="黑体" panose="02010609060101010101" pitchFamily="49" charset="-122"/>
              <a:ea typeface="黑体" panose="02010609060101010101" pitchFamily="49" charset="-122"/>
            </a:rPr>
            <a:t>的比较</a:t>
          </a:r>
          <a:endParaRPr lang="zh-CN" altLang="en-US" sz="3200" b="1" kern="1200" dirty="0">
            <a:solidFill>
              <a:schemeClr val="tx1"/>
            </a:solidFill>
            <a:latin typeface="黑体" panose="02010609060101010101" pitchFamily="49" charset="-122"/>
            <a:ea typeface="黑体" panose="02010609060101010101" pitchFamily="49" charset="-122"/>
          </a:endParaRPr>
        </a:p>
      </dsp:txBody>
      <dsp:txXfrm>
        <a:off x="525221" y="2641369"/>
        <a:ext cx="5406377" cy="754677"/>
      </dsp:txXfrm>
    </dsp:sp>
    <dsp:sp modelId="{39ED8CE2-D00C-47D7-B0C5-841814279111}">
      <dsp:nvSpPr>
        <dsp:cNvPr id="0" name=""/>
        <dsp:cNvSpPr/>
      </dsp:nvSpPr>
      <dsp:spPr>
        <a:xfrm>
          <a:off x="53548" y="2547034"/>
          <a:ext cx="943346" cy="94334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33759BA-D7B3-47EE-A79B-9BF7EEC24572}">
      <dsp:nvSpPr>
        <dsp:cNvPr id="0" name=""/>
        <dsp:cNvSpPr/>
      </dsp:nvSpPr>
      <dsp:spPr>
        <a:xfrm>
          <a:off x="-4265539" y="-654422"/>
          <a:ext cx="5082229" cy="5082229"/>
        </a:xfrm>
        <a:prstGeom prst="blockArc">
          <a:avLst>
            <a:gd name="adj1" fmla="val 18900000"/>
            <a:gd name="adj2" fmla="val 2700000"/>
            <a:gd name="adj3" fmla="val 425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A5B4FEF-A74D-4E3C-AF36-EF9B4333EF4D}">
      <dsp:nvSpPr>
        <dsp:cNvPr id="0" name=""/>
        <dsp:cNvSpPr/>
      </dsp:nvSpPr>
      <dsp:spPr>
        <a:xfrm>
          <a:off x="525221" y="377338"/>
          <a:ext cx="5406377" cy="754677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99025" tIns="81280" rIns="81280" bIns="81280" numCol="1" spcCol="1270" anchor="b" anchorCtr="0">
          <a:noAutofit/>
        </a:bodyPr>
        <a:lstStyle/>
        <a:p>
          <a:pPr marL="0" lvl="0" indent="0" algn="l" defTabSz="1422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200" b="1" kern="12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rPr>
            <a:t>Spark</a:t>
          </a:r>
          <a:r>
            <a:rPr lang="zh-CN" altLang="en-US" sz="3200" b="1" kern="12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rPr>
            <a:t>的诞生</a:t>
          </a:r>
        </a:p>
      </dsp:txBody>
      <dsp:txXfrm>
        <a:off x="525221" y="377338"/>
        <a:ext cx="5406377" cy="754677"/>
      </dsp:txXfrm>
    </dsp:sp>
    <dsp:sp modelId="{01BF4ED7-7822-4DF0-97F9-524E20B6C667}">
      <dsp:nvSpPr>
        <dsp:cNvPr id="0" name=""/>
        <dsp:cNvSpPr/>
      </dsp:nvSpPr>
      <dsp:spPr>
        <a:xfrm>
          <a:off x="53548" y="283003"/>
          <a:ext cx="943346" cy="94334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37F7D6DB-9975-411A-A8D8-97AC942B7A86}">
      <dsp:nvSpPr>
        <dsp:cNvPr id="0" name=""/>
        <dsp:cNvSpPr/>
      </dsp:nvSpPr>
      <dsp:spPr>
        <a:xfrm>
          <a:off x="799547" y="1509353"/>
          <a:ext cx="5132052" cy="754677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99025" tIns="81280" rIns="81280" bIns="8128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200" b="1" kern="12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rPr>
            <a:t>Spark</a:t>
          </a:r>
          <a:r>
            <a:rPr lang="zh-CN" altLang="en-US" sz="3200" b="1" kern="12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rPr>
            <a:t>简介</a:t>
          </a:r>
        </a:p>
      </dsp:txBody>
      <dsp:txXfrm>
        <a:off x="799547" y="1509353"/>
        <a:ext cx="5132052" cy="754677"/>
      </dsp:txXfrm>
    </dsp:sp>
    <dsp:sp modelId="{74C8C462-61B9-4E39-897A-BE52EF8C4062}">
      <dsp:nvSpPr>
        <dsp:cNvPr id="0" name=""/>
        <dsp:cNvSpPr/>
      </dsp:nvSpPr>
      <dsp:spPr>
        <a:xfrm>
          <a:off x="327873" y="1415019"/>
          <a:ext cx="943346" cy="94334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BD91477C-7446-4E49-8826-6B446B99F7C8}">
      <dsp:nvSpPr>
        <dsp:cNvPr id="0" name=""/>
        <dsp:cNvSpPr/>
      </dsp:nvSpPr>
      <dsp:spPr>
        <a:xfrm>
          <a:off x="525221" y="2641369"/>
          <a:ext cx="5406377" cy="754677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99025" tIns="81280" rIns="81280" bIns="81280" numCol="1" spcCol="1270" anchor="b" anchorCtr="0">
          <a:noAutofit/>
        </a:bodyPr>
        <a:lstStyle/>
        <a:p>
          <a:pPr marL="0" lvl="0" indent="0" algn="l" defTabSz="1422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200" b="1" kern="120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rPr>
            <a:t>Spark</a:t>
          </a:r>
          <a:r>
            <a:rPr lang="zh-CN" altLang="en-US" sz="3200" b="1" kern="120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rPr>
            <a:t>和</a:t>
          </a:r>
          <a:r>
            <a:rPr lang="en-US" altLang="zh-CN" sz="3200" b="1" kern="120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rPr>
            <a:t>Hadoop</a:t>
          </a:r>
          <a:r>
            <a:rPr lang="zh-CN" altLang="en-US" sz="3200" b="1" kern="120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rPr>
            <a:t>的对比</a:t>
          </a:r>
        </a:p>
      </dsp:txBody>
      <dsp:txXfrm>
        <a:off x="525221" y="2641369"/>
        <a:ext cx="5406377" cy="754677"/>
      </dsp:txXfrm>
    </dsp:sp>
    <dsp:sp modelId="{39ED8CE2-D00C-47D7-B0C5-841814279111}">
      <dsp:nvSpPr>
        <dsp:cNvPr id="0" name=""/>
        <dsp:cNvSpPr/>
      </dsp:nvSpPr>
      <dsp:spPr>
        <a:xfrm>
          <a:off x="53548" y="2547034"/>
          <a:ext cx="943346" cy="94334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#2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srcNode" val="srcNode"/>
            <dgm:param type="dstNode" val="dstNode"/>
            <dgm:param type="endSty" val="noArr"/>
            <dgm:param type="connRout" val="curve"/>
            <dgm:param type="begPts" val="ctr"/>
            <dgm:param type="endPts" val="ct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parTxRTLAlign" val="l"/>
                <dgm:param type="shpTxLTRAlignCh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parTxRTLAlign" val="r"/>
                <dgm:param type="shpTxLTRAlignCh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parTxRTLAlign" val="l"/>
                <dgm:param type="shpTxLTRAlignCh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parTxRTLAlign" val="r"/>
                <dgm:param type="shpTxLTRAlignCh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parTxRTLAlign" val="l"/>
                <dgm:param type="shpTxLTRAlignCh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parTxRTLAlign" val="r"/>
                <dgm:param type="shpTxLTRAlignCh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parTxRTLAlign" val="l"/>
                <dgm:param type="shpTxLTRAlignCh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parTxRTLAlign" val="r"/>
                <dgm:param type="shpTxLTRAlignCh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parTxRTLAlign" val="l"/>
                <dgm:param type="shpTxLTRAlignCh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parTxRTLAlign" val="r"/>
                <dgm:param type="shpTxLTRAlignCh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parTxRTLAlign" val="l"/>
                <dgm:param type="shpTxLTRAlignCh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parTxRTLAlign" val="r"/>
                <dgm:param type="shpTxLTRAlignCh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parTxRTLAlign" val="l"/>
                <dgm:param type="shpTxLTRAlignCh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parTxRTLAlign" val="r"/>
                <dgm:param type="shpTxLTRAlignCh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#2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srcNode" val="srcNode"/>
            <dgm:param type="dstNode" val="dstNode"/>
            <dgm:param type="endSty" val="noArr"/>
            <dgm:param type="connRout" val="curve"/>
            <dgm:param type="begPts" val="ctr"/>
            <dgm:param type="endPts" val="ct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parTxRTLAlign" val="l"/>
                <dgm:param type="shpTxLTRAlignCh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parTxRTLAlign" val="r"/>
                <dgm:param type="shpTxLTRAlignCh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parTxRTLAlign" val="l"/>
                <dgm:param type="shpTxLTRAlignCh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parTxRTLAlign" val="r"/>
                <dgm:param type="shpTxLTRAlignCh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parTxRTLAlign" val="l"/>
                <dgm:param type="shpTxLTRAlignCh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parTxRTLAlign" val="r"/>
                <dgm:param type="shpTxLTRAlignCh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parTxRTLAlign" val="l"/>
                <dgm:param type="shpTxLTRAlignCh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parTxRTLAlign" val="r"/>
                <dgm:param type="shpTxLTRAlignCh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parTxRTLAlign" val="l"/>
                <dgm:param type="shpTxLTRAlignCh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parTxRTLAlign" val="r"/>
                <dgm:param type="shpTxLTRAlignCh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parTxRTLAlign" val="l"/>
                <dgm:param type="shpTxLTRAlignCh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parTxRTLAlign" val="r"/>
                <dgm:param type="shpTxLTRAlignCh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parTxRTLAlign" val="l"/>
                <dgm:param type="shpTxLTRAlignCh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parTxRTLAlign" val="r"/>
                <dgm:param type="shpTxLTRAlignCh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VerticalCurvedList#2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srcNode" val="srcNode"/>
            <dgm:param type="dstNode" val="dstNode"/>
            <dgm:param type="endSty" val="noArr"/>
            <dgm:param type="connRout" val="curve"/>
            <dgm:param type="begPts" val="ctr"/>
            <dgm:param type="endPts" val="ct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parTxRTLAlign" val="l"/>
                <dgm:param type="shpTxLTRAlignCh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parTxRTLAlign" val="r"/>
                <dgm:param type="shpTxLTRAlignCh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parTxRTLAlign" val="l"/>
                <dgm:param type="shpTxLTRAlignCh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parTxRTLAlign" val="r"/>
                <dgm:param type="shpTxLTRAlignCh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parTxRTLAlign" val="l"/>
                <dgm:param type="shpTxLTRAlignCh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parTxRTLAlign" val="r"/>
                <dgm:param type="shpTxLTRAlignCh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parTxRTLAlign" val="l"/>
                <dgm:param type="shpTxLTRAlignCh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parTxRTLAlign" val="r"/>
                <dgm:param type="shpTxLTRAlignCh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parTxRTLAlign" val="l"/>
                <dgm:param type="shpTxLTRAlignCh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parTxRTLAlign" val="r"/>
                <dgm:param type="shpTxLTRAlignCh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parTxRTLAlign" val="l"/>
                <dgm:param type="shpTxLTRAlignCh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parTxRTLAlign" val="r"/>
                <dgm:param type="shpTxLTRAlignCh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parTxRTLAlign" val="l"/>
                <dgm:param type="shpTxLTRAlignCh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parTxRTLAlign" val="r"/>
                <dgm:param type="shpTxLTRAlignCh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#2">
  <dgm:title val=""/>
  <dgm:desc val=""/>
  <dgm:catLst>
    <dgm:cat type="simple" pri="105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#2">
  <dgm:title val=""/>
  <dgm:desc val=""/>
  <dgm:catLst>
    <dgm:cat type="simple" pri="105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#2">
  <dgm:title val=""/>
  <dgm:desc val=""/>
  <dgm:catLst>
    <dgm:cat type="simple" pri="105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</dgm:styleDef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8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zh-CN" sz="4400" spc="-1" strike="noStrike">
                <a:latin typeface="Arial"/>
              </a:rPr>
              <a:t>点击鼠标移动幻灯片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67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zh-CN" sz="2000" spc="-1" strike="noStrike">
                <a:latin typeface="Arial"/>
              </a:rPr>
              <a:t>点击编辑备注格式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68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US" sz="1400" spc="-1" strike="noStrike">
                <a:latin typeface="Times New Roman"/>
              </a:rPr>
              <a:t>&lt;页眉&gt;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69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r>
              <a:rPr b="0" lang="en-US" sz="1400" spc="-1" strike="noStrike">
                <a:latin typeface="Times New Roman"/>
              </a:rPr>
              <a:t>&lt;日期/时间&gt;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70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r>
              <a:rPr b="0" lang="en-US" sz="1400" spc="-1" strike="noStrike">
                <a:latin typeface="Times New Roman"/>
              </a:rPr>
              <a:t>&lt;页脚&gt;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71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 algn="r"/>
            <a:fld id="{0FEAC624-1C2C-4C15-A739-4800A470D55B}" type="slidenum">
              <a:rPr b="0" lang="en-US" sz="1400" spc="-1" strike="noStrike">
                <a:latin typeface="Times New Roman"/>
              </a:rPr>
              <a:t>&lt;编号&gt;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
</Relationships>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26.xml.rels><?xml version="1.0" encoding="UTF-8"?>
<Relationships xmlns="http://schemas.openxmlformats.org/package/2006/relationships"><Relationship Id="rId1" Type="http://schemas.openxmlformats.org/officeDocument/2006/relationships/hyperlink" Target="https://baike.baidu.com/item/java/85979" TargetMode="External"/><Relationship Id="rId2" Type="http://schemas.openxmlformats.org/officeDocument/2006/relationships/slide" Target="../slides/slide26.xml"/><Relationship Id="rId3" Type="http://schemas.openxmlformats.org/officeDocument/2006/relationships/notesMaster" Target="../notesMasters/notesMaster1.xml"/>
</Relationships>
</file>

<file path=ppt/notesSlides/_rels/notesSlide27.xml.rels><?xml version="1.0" encoding="UTF-8"?>
<Relationships xmlns="http://schemas.openxmlformats.org/package/2006/relationships"><Relationship Id="rId1" Type="http://schemas.openxmlformats.org/officeDocument/2006/relationships/slide" Target="../slides/slide27.xml"/><Relationship Id="rId2" Type="http://schemas.openxmlformats.org/officeDocument/2006/relationships/notesMaster" Target="../notesMasters/notesMaster1.xml"/>
</Relationships>
</file>

<file path=ppt/notesSlides/_rels/notesSlide28.xml.rels><?xml version="1.0" encoding="UTF-8"?>
<Relationships xmlns="http://schemas.openxmlformats.org/package/2006/relationships"><Relationship Id="rId1" Type="http://schemas.openxmlformats.org/officeDocument/2006/relationships/slide" Target="../slides/slide28.xml"/><Relationship Id="rId2" Type="http://schemas.openxmlformats.org/officeDocument/2006/relationships/notesMaster" Target="../notesMasters/notesMaster1.xml"/>
</Relationships>
</file>

<file path=ppt/notesSlides/_rels/notesSlide29.xml.rels><?xml version="1.0" encoding="UTF-8"?>
<Relationships xmlns="http://schemas.openxmlformats.org/package/2006/relationships"><Relationship Id="rId1" Type="http://schemas.openxmlformats.org/officeDocument/2006/relationships/slide" Target="../slides/slide29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32.xml.rels><?xml version="1.0" encoding="UTF-8"?>
<Relationships xmlns="http://schemas.openxmlformats.org/package/2006/relationships"><Relationship Id="rId1" Type="http://schemas.openxmlformats.org/officeDocument/2006/relationships/slide" Target="../slides/slide32.xml"/><Relationship Id="rId2" Type="http://schemas.openxmlformats.org/officeDocument/2006/relationships/notesMaster" Target="../notesMasters/notesMaster1.xml"/>
</Relationships>
</file>

<file path=ppt/notesSlides/_rels/notesSlide36.xml.rels><?xml version="1.0" encoding="UTF-8"?>
<Relationships xmlns="http://schemas.openxmlformats.org/package/2006/relationships"><Relationship Id="rId1" Type="http://schemas.openxmlformats.org/officeDocument/2006/relationships/hyperlink" Target="https://baike.baidu.com/item/java/85979" TargetMode="External"/><Relationship Id="rId2" Type="http://schemas.openxmlformats.org/officeDocument/2006/relationships/slide" Target="../slides/slide36.xml"/><Relationship Id="rId3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PlaceHolder 1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4080" cy="3085560"/>
          </a:xfrm>
          <a:prstGeom prst="rect">
            <a:avLst/>
          </a:prstGeom>
        </p:spPr>
      </p:sp>
      <p:sp>
        <p:nvSpPr>
          <p:cNvPr id="60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602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3F51FD01-0EF2-4035-99F7-8BBB69F8AFDB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&lt;编号&gt;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PlaceHolder 1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4080" cy="3085560"/>
          </a:xfrm>
          <a:prstGeom prst="rect">
            <a:avLst/>
          </a:prstGeom>
        </p:spPr>
      </p:sp>
      <p:sp>
        <p:nvSpPr>
          <p:cNvPr id="62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629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BCCD4F48-6EDB-4B51-AA0F-0316E9842B28}" type="slidenum">
              <a:rPr b="0" lang="en-US" sz="1200" spc="-1" strike="noStrike">
                <a:solidFill>
                  <a:srgbClr val="000000"/>
                </a:solidFill>
                <a:latin typeface="Calibri"/>
                <a:ea typeface="宋体"/>
              </a:rPr>
              <a:t>&lt;编号&gt;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PlaceHolder 1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4080" cy="3085560"/>
          </a:xfrm>
          <a:prstGeom prst="rect">
            <a:avLst/>
          </a:prstGeom>
        </p:spPr>
      </p:sp>
      <p:sp>
        <p:nvSpPr>
          <p:cNvPr id="63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216000" indent="-215640">
              <a:lnSpc>
                <a:spcPct val="100000"/>
              </a:lnSpc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http://blog.sina.com.cn/s/blog_bd5db8370101gzde.html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632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582731D2-B6A9-4762-BDC8-6D5C00C23697}" type="slidenum">
              <a:rPr b="0" lang="en-US" sz="1200" spc="-1" strike="noStrike">
                <a:solidFill>
                  <a:srgbClr val="000000"/>
                </a:solidFill>
                <a:latin typeface="Calibri"/>
                <a:ea typeface="宋体"/>
              </a:rPr>
              <a:t>&lt;编号&gt;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PlaceHolder 1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4080" cy="3085560"/>
          </a:xfrm>
          <a:prstGeom prst="rect">
            <a:avLst/>
          </a:prstGeom>
        </p:spPr>
      </p:sp>
      <p:sp>
        <p:nvSpPr>
          <p:cNvPr id="63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635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2DC36A67-ED30-481A-91F4-577D57EA9831}" type="slidenum">
              <a:rPr b="0" lang="en-US" sz="1200" spc="-1" strike="noStrike">
                <a:solidFill>
                  <a:srgbClr val="000000"/>
                </a:solidFill>
                <a:latin typeface="Calibri"/>
                <a:ea typeface="宋体"/>
              </a:rPr>
              <a:t>&lt;编号&gt;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1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PlaceHolder 1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4080" cy="3085560"/>
          </a:xfrm>
          <a:prstGeom prst="rect">
            <a:avLst/>
          </a:prstGeom>
        </p:spPr>
      </p:sp>
      <p:sp>
        <p:nvSpPr>
          <p:cNvPr id="63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638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7970FB7A-9FAD-4E7E-AA5E-497E7ABA22DB}" type="slidenum">
              <a:rPr b="0" lang="en-US" sz="1200" spc="-1" strike="noStrike">
                <a:solidFill>
                  <a:srgbClr val="000000"/>
                </a:solidFill>
                <a:latin typeface="Calibri"/>
                <a:ea typeface="宋体"/>
              </a:rPr>
              <a:t>&lt;编号&gt;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PlaceHolder 1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4080" cy="3085560"/>
          </a:xfrm>
          <a:prstGeom prst="rect">
            <a:avLst/>
          </a:prstGeom>
        </p:spPr>
      </p:sp>
      <p:sp>
        <p:nvSpPr>
          <p:cNvPr id="64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641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86242B03-0697-4231-AF3B-7DBE107E657B}" type="slidenum">
              <a:rPr b="0" lang="en-US" sz="1200" spc="-1" strike="noStrike">
                <a:solidFill>
                  <a:srgbClr val="000000"/>
                </a:solidFill>
                <a:latin typeface="Calibri"/>
                <a:ea typeface="宋体"/>
              </a:rPr>
              <a:t>&lt;编号&gt;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PlaceHolder 1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4080" cy="3085560"/>
          </a:xfrm>
          <a:prstGeom prst="rect">
            <a:avLst/>
          </a:prstGeom>
        </p:spPr>
      </p:sp>
      <p:sp>
        <p:nvSpPr>
          <p:cNvPr id="60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216000" indent="-215640">
              <a:lnSpc>
                <a:spcPct val="100000"/>
              </a:lnSpc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http://www.searchdatabase.com.cn/showcontent_24182.htm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605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7A514584-3E3D-40AE-9A05-22D8C27D008A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&lt;编号&gt;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2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PlaceHolder 1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4080" cy="3085560"/>
          </a:xfrm>
          <a:prstGeom prst="rect">
            <a:avLst/>
          </a:prstGeom>
        </p:spPr>
      </p:sp>
      <p:sp>
        <p:nvSpPr>
          <p:cNvPr id="64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216000" indent="-215640">
              <a:lnSpc>
                <a:spcPct val="100000"/>
              </a:lnSpc>
              <a:tabLst>
                <a:tab algn="l" pos="0"/>
              </a:tabLst>
            </a:pPr>
            <a:r>
              <a:rPr b="0" lang="en-US" sz="2000" spc="-1" strike="noStrike">
                <a:solidFill>
                  <a:srgbClr val="333333"/>
                </a:solidFill>
                <a:latin typeface="-apple-system"/>
              </a:rPr>
              <a:t>Scala</a:t>
            </a:r>
            <a:r>
              <a:rPr b="0" lang="zh-CN" sz="2000" spc="-1" strike="noStrike">
                <a:solidFill>
                  <a:srgbClr val="333333"/>
                </a:solidFill>
                <a:latin typeface="-apple-system"/>
              </a:rPr>
              <a:t>是一门现代的多范式编程语言，</a:t>
            </a:r>
            <a:r>
              <a:rPr b="0" lang="zh-CN" sz="2000" spc="-1" strike="noStrike">
                <a:solidFill>
                  <a:srgbClr val="333333"/>
                </a:solidFill>
                <a:latin typeface="Helvetica Neue"/>
              </a:rPr>
              <a:t>类似</a:t>
            </a:r>
            <a:r>
              <a:rPr b="0" lang="en-US" sz="2000" spc="-1" strike="noStrike" u="sng">
                <a:solidFill>
                  <a:srgbClr val="000000"/>
                </a:solidFill>
                <a:uFillTx/>
                <a:latin typeface="Helvetica Neue"/>
                <a:hlinkClick r:id="rId1"/>
              </a:rPr>
              <a:t>java</a:t>
            </a:r>
            <a:r>
              <a:rPr b="0" lang="zh-CN" sz="2000" spc="-1" strike="noStrike">
                <a:solidFill>
                  <a:srgbClr val="333333"/>
                </a:solidFill>
                <a:latin typeface="Helvetica Neue"/>
              </a:rPr>
              <a:t>的编程语言，</a:t>
            </a:r>
            <a:r>
              <a:rPr b="0" lang="zh-CN" sz="2000" spc="-1" strike="noStrike">
                <a:solidFill>
                  <a:srgbClr val="333333"/>
                </a:solidFill>
                <a:latin typeface="-apple-system"/>
              </a:rPr>
              <a:t>旨在以简练、优雅及类型安全的方式来表达常用编程模式。它平滑地集成了面向对象和函数语言的特性。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644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13D8A306-877F-4205-A8BF-3B6C69847F5A}" type="slidenum">
              <a:rPr b="0" lang="en-US" sz="1200" spc="-1" strike="noStrike">
                <a:latin typeface="Times New Roman"/>
              </a:rPr>
              <a:t>&lt;编号&gt;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2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PlaceHolder 1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4080" cy="3085560"/>
          </a:xfrm>
          <a:prstGeom prst="rect">
            <a:avLst/>
          </a:prstGeom>
        </p:spPr>
      </p:sp>
      <p:sp>
        <p:nvSpPr>
          <p:cNvPr id="64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216000" indent="-215640">
              <a:lnSpc>
                <a:spcPct val="100000"/>
              </a:lnSpc>
              <a:tabLst>
                <a:tab algn="l" pos="0"/>
              </a:tabLst>
            </a:pPr>
            <a:r>
              <a:rPr b="0" lang="zh-CN" sz="1200" spc="-1" strike="noStrike">
                <a:latin typeface="微软雅黑"/>
                <a:ea typeface="微软雅黑"/>
              </a:rPr>
              <a:t>用户可以在创建</a:t>
            </a:r>
            <a:r>
              <a:rPr b="0" lang="en-US" sz="1200" spc="-1" strike="noStrike">
                <a:latin typeface="微软雅黑"/>
                <a:ea typeface="微软雅黑"/>
              </a:rPr>
              <a:t>RDD</a:t>
            </a:r>
            <a:r>
              <a:rPr b="0" lang="zh-CN" sz="1200" spc="-1" strike="noStrike">
                <a:latin typeface="微软雅黑"/>
                <a:ea typeface="微软雅黑"/>
              </a:rPr>
              <a:t>时指定</a:t>
            </a:r>
            <a:r>
              <a:rPr b="0" lang="en-US" sz="1200" spc="-1" strike="noStrike">
                <a:latin typeface="微软雅黑"/>
                <a:ea typeface="微软雅黑"/>
              </a:rPr>
              <a:t>RDD</a:t>
            </a:r>
            <a:r>
              <a:rPr b="0" lang="zh-CN" sz="1200" spc="-1" strike="noStrike">
                <a:latin typeface="微软雅黑"/>
                <a:ea typeface="微软雅黑"/>
              </a:rPr>
              <a:t>的分片个数，如果没有指定，那么就会采用默认值。默认值就是程序所分配到的</a:t>
            </a:r>
            <a:r>
              <a:rPr b="0" lang="en-US" sz="1200" spc="-1" strike="noStrike">
                <a:latin typeface="微软雅黑"/>
                <a:ea typeface="微软雅黑"/>
              </a:rPr>
              <a:t>CPU Core</a:t>
            </a:r>
            <a:r>
              <a:rPr b="0" lang="zh-CN" sz="1200" spc="-1" strike="noStrike">
                <a:latin typeface="微软雅黑"/>
                <a:ea typeface="微软雅黑"/>
              </a:rPr>
              <a:t>的数目。</a:t>
            </a:r>
            <a:endParaRPr b="0" lang="en-US" sz="12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tabLst>
                <a:tab algn="l" pos="0"/>
              </a:tabLst>
            </a:pPr>
            <a:endParaRPr b="0" lang="en-US" sz="12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latin typeface="微软雅黑"/>
                <a:ea typeface="微软雅黑"/>
              </a:rPr>
              <a:t>compute</a:t>
            </a:r>
            <a:r>
              <a:rPr b="0" lang="zh-CN" sz="1200" spc="-1" strike="noStrike">
                <a:latin typeface="微软雅黑"/>
                <a:ea typeface="微软雅黑"/>
              </a:rPr>
              <a:t>函数会对迭代器进行复合，不需要保存每次计算的结果。</a:t>
            </a:r>
            <a:endParaRPr b="0" lang="en-US" sz="12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tabLst>
                <a:tab algn="l" pos="0"/>
              </a:tabLst>
            </a:pPr>
            <a:endParaRPr b="0" lang="en-US" sz="12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tabLst>
                <a:tab algn="l" pos="0"/>
              </a:tabLst>
            </a:pPr>
            <a:r>
              <a:rPr b="0" lang="zh-CN" sz="1200" spc="-1" strike="noStrike">
                <a:latin typeface="微软雅黑"/>
                <a:ea typeface="微软雅黑"/>
              </a:rPr>
              <a:t>在部分分区数据丢失时，</a:t>
            </a:r>
            <a:r>
              <a:rPr b="0" lang="en-US" sz="1200" spc="-1" strike="noStrike">
                <a:latin typeface="微软雅黑"/>
                <a:ea typeface="微软雅黑"/>
              </a:rPr>
              <a:t>Spark</a:t>
            </a:r>
            <a:r>
              <a:rPr b="0" lang="zh-CN" sz="1200" spc="-1" strike="noStrike">
                <a:latin typeface="微软雅黑"/>
                <a:ea typeface="微软雅黑"/>
              </a:rPr>
              <a:t>可以通过这个依赖关系重新计算丢失的分区数据，而不是对</a:t>
            </a:r>
            <a:r>
              <a:rPr b="0" lang="en-US" sz="1200" spc="-1" strike="noStrike">
                <a:latin typeface="微软雅黑"/>
                <a:ea typeface="微软雅黑"/>
              </a:rPr>
              <a:t>RDD</a:t>
            </a:r>
            <a:r>
              <a:rPr b="0" lang="zh-CN" sz="1200" spc="-1" strike="noStrike">
                <a:latin typeface="微软雅黑"/>
                <a:ea typeface="微软雅黑"/>
              </a:rPr>
              <a:t>的所有分区进行重新计算。</a:t>
            </a:r>
            <a:endParaRPr b="0" lang="en-US" sz="12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tabLst>
                <a:tab algn="l" pos="0"/>
              </a:tabLst>
            </a:pPr>
            <a:endParaRPr b="0" lang="en-US" sz="12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tabLst>
                <a:tab algn="l" pos="0"/>
              </a:tabLst>
            </a:pPr>
            <a:r>
              <a:rPr b="0" lang="zh-CN" sz="1200" spc="-1" strike="noStrike">
                <a:latin typeface="微软雅黑"/>
                <a:ea typeface="微软雅黑"/>
              </a:rPr>
              <a:t>当前</a:t>
            </a:r>
            <a:r>
              <a:rPr b="0" lang="en-US" sz="1200" spc="-1" strike="noStrike">
                <a:latin typeface="微软雅黑"/>
                <a:ea typeface="微软雅黑"/>
              </a:rPr>
              <a:t>Spark</a:t>
            </a:r>
            <a:r>
              <a:rPr b="0" lang="zh-CN" sz="1200" spc="-1" strike="noStrike">
                <a:latin typeface="微软雅黑"/>
                <a:ea typeface="微软雅黑"/>
              </a:rPr>
              <a:t>中实现了两种类型的分片函数，一个是基于哈希的</a:t>
            </a:r>
            <a:r>
              <a:rPr b="0" lang="en-US" sz="1200" spc="-1" strike="noStrike">
                <a:latin typeface="微软雅黑"/>
                <a:ea typeface="微软雅黑"/>
              </a:rPr>
              <a:t>HashPartitioner</a:t>
            </a:r>
            <a:r>
              <a:rPr b="0" lang="zh-CN" sz="1200" spc="-1" strike="noStrike">
                <a:latin typeface="微软雅黑"/>
                <a:ea typeface="微软雅黑"/>
              </a:rPr>
              <a:t>，另外一个是基于范围的</a:t>
            </a:r>
            <a:r>
              <a:rPr b="0" lang="en-US" sz="1200" spc="-1" strike="noStrike">
                <a:latin typeface="微软雅黑"/>
                <a:ea typeface="微软雅黑"/>
              </a:rPr>
              <a:t>RangePartitioner</a:t>
            </a:r>
            <a:r>
              <a:rPr b="0" lang="zh-CN" sz="1200" spc="-1" strike="noStrike">
                <a:latin typeface="微软雅黑"/>
                <a:ea typeface="微软雅黑"/>
              </a:rPr>
              <a:t>。</a:t>
            </a:r>
            <a:r>
              <a:rPr b="0" lang="en-US" sz="1200" spc="-1" strike="noStrike">
                <a:latin typeface="微软雅黑"/>
                <a:ea typeface="微软雅黑"/>
              </a:rPr>
              <a:t>Partitioner</a:t>
            </a:r>
            <a:r>
              <a:rPr b="0" lang="zh-CN" sz="1200" spc="-1" strike="noStrike">
                <a:latin typeface="微软雅黑"/>
                <a:ea typeface="微软雅黑"/>
              </a:rPr>
              <a:t>函数不但决定了</a:t>
            </a:r>
            <a:r>
              <a:rPr b="0" lang="en-US" sz="1200" spc="-1" strike="noStrike">
                <a:latin typeface="微软雅黑"/>
                <a:ea typeface="微软雅黑"/>
              </a:rPr>
              <a:t>RDD</a:t>
            </a:r>
            <a:r>
              <a:rPr b="0" lang="zh-CN" sz="1200" spc="-1" strike="noStrike">
                <a:latin typeface="微软雅黑"/>
                <a:ea typeface="微软雅黑"/>
              </a:rPr>
              <a:t>本身的分片数量，也决定了</a:t>
            </a:r>
            <a:r>
              <a:rPr b="0" lang="en-US" sz="1200" spc="-1" strike="noStrike">
                <a:latin typeface="微软雅黑"/>
                <a:ea typeface="微软雅黑"/>
              </a:rPr>
              <a:t>parent RDD Shuffle</a:t>
            </a:r>
            <a:r>
              <a:rPr b="0" lang="zh-CN" sz="1200" spc="-1" strike="noStrike">
                <a:latin typeface="微软雅黑"/>
                <a:ea typeface="微软雅黑"/>
              </a:rPr>
              <a:t>输出时的分片数量。</a:t>
            </a:r>
            <a:endParaRPr b="0" lang="en-US" sz="12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tabLst>
                <a:tab algn="l" pos="0"/>
              </a:tabLst>
            </a:pPr>
            <a:endParaRPr b="0" lang="en-US" sz="12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tabLst>
                <a:tab algn="l" pos="0"/>
              </a:tabLst>
            </a:pPr>
            <a:endParaRPr b="0" lang="en-US" sz="12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tabLst>
                <a:tab algn="l" pos="0"/>
              </a:tabLst>
            </a:pPr>
            <a:endParaRPr b="0" lang="en-US" sz="1200" spc="-1" strike="noStrike">
              <a:latin typeface="Arial"/>
            </a:endParaRPr>
          </a:p>
        </p:txBody>
      </p:sp>
      <p:sp>
        <p:nvSpPr>
          <p:cNvPr id="647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3EFD1671-4A27-4742-A740-63E758652AD0}" type="slidenum">
              <a:rPr b="0" lang="en-US" sz="1200" spc="-1" strike="noStrike">
                <a:latin typeface="Times New Roman"/>
              </a:rPr>
              <a:t>&lt;编号&gt;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2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PlaceHolder 1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4080" cy="3085560"/>
          </a:xfrm>
          <a:prstGeom prst="rect">
            <a:avLst/>
          </a:prstGeom>
        </p:spPr>
      </p:sp>
      <p:sp>
        <p:nvSpPr>
          <p:cNvPr id="64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216000" indent="-215640">
              <a:lnSpc>
                <a:spcPct val="100000"/>
              </a:lnSpc>
              <a:tabLst>
                <a:tab algn="l" pos="0"/>
              </a:tabLst>
            </a:pPr>
            <a:r>
              <a:rPr b="0" lang="zh-CN" sz="1200" spc="-1" strike="noStrike">
                <a:latin typeface="微软雅黑"/>
                <a:ea typeface="微软雅黑"/>
              </a:rPr>
              <a:t>用户可以在创建</a:t>
            </a:r>
            <a:r>
              <a:rPr b="0" lang="en-US" sz="1200" spc="-1" strike="noStrike">
                <a:latin typeface="微软雅黑"/>
                <a:ea typeface="微软雅黑"/>
              </a:rPr>
              <a:t>RDD</a:t>
            </a:r>
            <a:r>
              <a:rPr b="0" lang="zh-CN" sz="1200" spc="-1" strike="noStrike">
                <a:latin typeface="微软雅黑"/>
                <a:ea typeface="微软雅黑"/>
              </a:rPr>
              <a:t>时指定</a:t>
            </a:r>
            <a:r>
              <a:rPr b="0" lang="en-US" sz="1200" spc="-1" strike="noStrike">
                <a:latin typeface="微软雅黑"/>
                <a:ea typeface="微软雅黑"/>
              </a:rPr>
              <a:t>RDD</a:t>
            </a:r>
            <a:r>
              <a:rPr b="0" lang="zh-CN" sz="1200" spc="-1" strike="noStrike">
                <a:latin typeface="微软雅黑"/>
                <a:ea typeface="微软雅黑"/>
              </a:rPr>
              <a:t>的分片个数，如果没有指定，那么就会采用默认值。默认值就是程序所分配到的</a:t>
            </a:r>
            <a:r>
              <a:rPr b="0" lang="en-US" sz="1200" spc="-1" strike="noStrike">
                <a:latin typeface="微软雅黑"/>
                <a:ea typeface="微软雅黑"/>
              </a:rPr>
              <a:t>CPU Core</a:t>
            </a:r>
            <a:r>
              <a:rPr b="0" lang="zh-CN" sz="1200" spc="-1" strike="noStrike">
                <a:latin typeface="微软雅黑"/>
                <a:ea typeface="微软雅黑"/>
              </a:rPr>
              <a:t>的数目。</a:t>
            </a:r>
            <a:endParaRPr b="0" lang="en-US" sz="12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tabLst>
                <a:tab algn="l" pos="0"/>
              </a:tabLst>
            </a:pPr>
            <a:endParaRPr b="0" lang="en-US" sz="12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latin typeface="微软雅黑"/>
                <a:ea typeface="微软雅黑"/>
              </a:rPr>
              <a:t>compute</a:t>
            </a:r>
            <a:r>
              <a:rPr b="0" lang="zh-CN" sz="1200" spc="-1" strike="noStrike">
                <a:latin typeface="微软雅黑"/>
                <a:ea typeface="微软雅黑"/>
              </a:rPr>
              <a:t>函数会对迭代器进行复合，不需要保存每次计算的结果。</a:t>
            </a:r>
            <a:endParaRPr b="0" lang="en-US" sz="12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tabLst>
                <a:tab algn="l" pos="0"/>
              </a:tabLst>
            </a:pPr>
            <a:endParaRPr b="0" lang="en-US" sz="12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tabLst>
                <a:tab algn="l" pos="0"/>
              </a:tabLst>
            </a:pPr>
            <a:r>
              <a:rPr b="0" lang="zh-CN" sz="1200" spc="-1" strike="noStrike">
                <a:latin typeface="微软雅黑"/>
                <a:ea typeface="微软雅黑"/>
              </a:rPr>
              <a:t>在部分分区数据丢失时，</a:t>
            </a:r>
            <a:r>
              <a:rPr b="0" lang="en-US" sz="1200" spc="-1" strike="noStrike">
                <a:latin typeface="微软雅黑"/>
                <a:ea typeface="微软雅黑"/>
              </a:rPr>
              <a:t>Spark</a:t>
            </a:r>
            <a:r>
              <a:rPr b="0" lang="zh-CN" sz="1200" spc="-1" strike="noStrike">
                <a:latin typeface="微软雅黑"/>
                <a:ea typeface="微软雅黑"/>
              </a:rPr>
              <a:t>可以通过这个依赖关系重新计算丢失的分区数据，而不是对</a:t>
            </a:r>
            <a:r>
              <a:rPr b="0" lang="en-US" sz="1200" spc="-1" strike="noStrike">
                <a:latin typeface="微软雅黑"/>
                <a:ea typeface="微软雅黑"/>
              </a:rPr>
              <a:t>RDD</a:t>
            </a:r>
            <a:r>
              <a:rPr b="0" lang="zh-CN" sz="1200" spc="-1" strike="noStrike">
                <a:latin typeface="微软雅黑"/>
                <a:ea typeface="微软雅黑"/>
              </a:rPr>
              <a:t>的所有分区进行重新计算。</a:t>
            </a:r>
            <a:endParaRPr b="0" lang="en-US" sz="12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tabLst>
                <a:tab algn="l" pos="0"/>
              </a:tabLst>
            </a:pPr>
            <a:endParaRPr b="0" lang="en-US" sz="12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tabLst>
                <a:tab algn="l" pos="0"/>
              </a:tabLst>
            </a:pPr>
            <a:r>
              <a:rPr b="0" lang="zh-CN" sz="1200" spc="-1" strike="noStrike">
                <a:latin typeface="微软雅黑"/>
                <a:ea typeface="微软雅黑"/>
              </a:rPr>
              <a:t>当前</a:t>
            </a:r>
            <a:r>
              <a:rPr b="0" lang="en-US" sz="1200" spc="-1" strike="noStrike">
                <a:latin typeface="微软雅黑"/>
                <a:ea typeface="微软雅黑"/>
              </a:rPr>
              <a:t>Spark</a:t>
            </a:r>
            <a:r>
              <a:rPr b="0" lang="zh-CN" sz="1200" spc="-1" strike="noStrike">
                <a:latin typeface="微软雅黑"/>
                <a:ea typeface="微软雅黑"/>
              </a:rPr>
              <a:t>中实现了两种类型的分片函数，一个是基于哈希的</a:t>
            </a:r>
            <a:r>
              <a:rPr b="0" lang="en-US" sz="1200" spc="-1" strike="noStrike">
                <a:latin typeface="微软雅黑"/>
                <a:ea typeface="微软雅黑"/>
              </a:rPr>
              <a:t>HashPartitioner</a:t>
            </a:r>
            <a:r>
              <a:rPr b="0" lang="zh-CN" sz="1200" spc="-1" strike="noStrike">
                <a:latin typeface="微软雅黑"/>
                <a:ea typeface="微软雅黑"/>
              </a:rPr>
              <a:t>，另外一个是基于范围的</a:t>
            </a:r>
            <a:r>
              <a:rPr b="0" lang="en-US" sz="1200" spc="-1" strike="noStrike">
                <a:latin typeface="微软雅黑"/>
                <a:ea typeface="微软雅黑"/>
              </a:rPr>
              <a:t>RangePartitioner</a:t>
            </a:r>
            <a:r>
              <a:rPr b="0" lang="zh-CN" sz="1200" spc="-1" strike="noStrike">
                <a:latin typeface="微软雅黑"/>
                <a:ea typeface="微软雅黑"/>
              </a:rPr>
              <a:t>。</a:t>
            </a:r>
            <a:r>
              <a:rPr b="0" lang="en-US" sz="1200" spc="-1" strike="noStrike">
                <a:latin typeface="微软雅黑"/>
                <a:ea typeface="微软雅黑"/>
              </a:rPr>
              <a:t>Partitioner</a:t>
            </a:r>
            <a:r>
              <a:rPr b="0" lang="zh-CN" sz="1200" spc="-1" strike="noStrike">
                <a:latin typeface="微软雅黑"/>
                <a:ea typeface="微软雅黑"/>
              </a:rPr>
              <a:t>函数不但决定了</a:t>
            </a:r>
            <a:r>
              <a:rPr b="0" lang="en-US" sz="1200" spc="-1" strike="noStrike">
                <a:latin typeface="微软雅黑"/>
                <a:ea typeface="微软雅黑"/>
              </a:rPr>
              <a:t>RDD</a:t>
            </a:r>
            <a:r>
              <a:rPr b="0" lang="zh-CN" sz="1200" spc="-1" strike="noStrike">
                <a:latin typeface="微软雅黑"/>
                <a:ea typeface="微软雅黑"/>
              </a:rPr>
              <a:t>本身的分片数量，也决定了</a:t>
            </a:r>
            <a:r>
              <a:rPr b="0" lang="en-US" sz="1200" spc="-1" strike="noStrike">
                <a:latin typeface="微软雅黑"/>
                <a:ea typeface="微软雅黑"/>
              </a:rPr>
              <a:t>parent RDD Shuffle</a:t>
            </a:r>
            <a:r>
              <a:rPr b="0" lang="zh-CN" sz="1200" spc="-1" strike="noStrike">
                <a:latin typeface="微软雅黑"/>
                <a:ea typeface="微软雅黑"/>
              </a:rPr>
              <a:t>输出时的分片数量。</a:t>
            </a:r>
            <a:endParaRPr b="0" lang="en-US" sz="12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tabLst>
                <a:tab algn="l" pos="0"/>
              </a:tabLst>
            </a:pPr>
            <a:endParaRPr b="0" lang="en-US" sz="12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tabLst>
                <a:tab algn="l" pos="0"/>
              </a:tabLst>
            </a:pPr>
            <a:endParaRPr b="0" lang="en-US" sz="12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tabLst>
                <a:tab algn="l" pos="0"/>
              </a:tabLst>
            </a:pPr>
            <a:endParaRPr b="0" lang="en-US" sz="1200" spc="-1" strike="noStrike">
              <a:latin typeface="Arial"/>
            </a:endParaRPr>
          </a:p>
        </p:txBody>
      </p:sp>
      <p:sp>
        <p:nvSpPr>
          <p:cNvPr id="650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DE37ACE5-B358-459F-A414-4A63A0C9CF80}" type="slidenum">
              <a:rPr b="0" lang="en-US" sz="1200" spc="-1" strike="noStrike">
                <a:latin typeface="Times New Roman"/>
              </a:rPr>
              <a:t>&lt;编号&gt;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2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PlaceHolder 1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4080" cy="3085560"/>
          </a:xfrm>
          <a:prstGeom prst="rect">
            <a:avLst/>
          </a:prstGeom>
        </p:spPr>
      </p:sp>
      <p:sp>
        <p:nvSpPr>
          <p:cNvPr id="6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216000" indent="-215640">
              <a:lnSpc>
                <a:spcPct val="100000"/>
              </a:lnSpc>
              <a:tabLst>
                <a:tab algn="l" pos="0"/>
              </a:tabLst>
            </a:pPr>
            <a:r>
              <a:rPr b="0" lang="zh-CN" sz="1200" spc="-1" strike="noStrike">
                <a:latin typeface="微软雅黑"/>
                <a:ea typeface="微软雅黑"/>
              </a:rPr>
              <a:t>用户可以在创建</a:t>
            </a:r>
            <a:r>
              <a:rPr b="0" lang="en-US" sz="1200" spc="-1" strike="noStrike">
                <a:latin typeface="微软雅黑"/>
                <a:ea typeface="微软雅黑"/>
              </a:rPr>
              <a:t>RDD</a:t>
            </a:r>
            <a:r>
              <a:rPr b="0" lang="zh-CN" sz="1200" spc="-1" strike="noStrike">
                <a:latin typeface="微软雅黑"/>
                <a:ea typeface="微软雅黑"/>
              </a:rPr>
              <a:t>时指定</a:t>
            </a:r>
            <a:r>
              <a:rPr b="0" lang="en-US" sz="1200" spc="-1" strike="noStrike">
                <a:latin typeface="微软雅黑"/>
                <a:ea typeface="微软雅黑"/>
              </a:rPr>
              <a:t>RDD</a:t>
            </a:r>
            <a:r>
              <a:rPr b="0" lang="zh-CN" sz="1200" spc="-1" strike="noStrike">
                <a:latin typeface="微软雅黑"/>
                <a:ea typeface="微软雅黑"/>
              </a:rPr>
              <a:t>的分片个数，如果没有指定，那么就会采用默认值。默认值就是程序所分配到的</a:t>
            </a:r>
            <a:r>
              <a:rPr b="0" lang="en-US" sz="1200" spc="-1" strike="noStrike">
                <a:latin typeface="微软雅黑"/>
                <a:ea typeface="微软雅黑"/>
              </a:rPr>
              <a:t>CPU Core</a:t>
            </a:r>
            <a:r>
              <a:rPr b="0" lang="zh-CN" sz="1200" spc="-1" strike="noStrike">
                <a:latin typeface="微软雅黑"/>
                <a:ea typeface="微软雅黑"/>
              </a:rPr>
              <a:t>的数目。</a:t>
            </a:r>
            <a:endParaRPr b="0" lang="en-US" sz="12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tabLst>
                <a:tab algn="l" pos="0"/>
              </a:tabLst>
            </a:pPr>
            <a:endParaRPr b="0" lang="en-US" sz="12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latin typeface="微软雅黑"/>
                <a:ea typeface="微软雅黑"/>
              </a:rPr>
              <a:t>compute</a:t>
            </a:r>
            <a:r>
              <a:rPr b="0" lang="zh-CN" sz="1200" spc="-1" strike="noStrike">
                <a:latin typeface="微软雅黑"/>
                <a:ea typeface="微软雅黑"/>
              </a:rPr>
              <a:t>函数会对迭代器进行复合，不需要保存每次计算的结果。</a:t>
            </a:r>
            <a:endParaRPr b="0" lang="en-US" sz="12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tabLst>
                <a:tab algn="l" pos="0"/>
              </a:tabLst>
            </a:pPr>
            <a:endParaRPr b="0" lang="en-US" sz="12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tabLst>
                <a:tab algn="l" pos="0"/>
              </a:tabLst>
            </a:pPr>
            <a:r>
              <a:rPr b="0" lang="zh-CN" sz="1200" spc="-1" strike="noStrike">
                <a:latin typeface="微软雅黑"/>
                <a:ea typeface="微软雅黑"/>
              </a:rPr>
              <a:t>在部分分区数据丢失时，</a:t>
            </a:r>
            <a:r>
              <a:rPr b="0" lang="en-US" sz="1200" spc="-1" strike="noStrike">
                <a:latin typeface="微软雅黑"/>
                <a:ea typeface="微软雅黑"/>
              </a:rPr>
              <a:t>Spark</a:t>
            </a:r>
            <a:r>
              <a:rPr b="0" lang="zh-CN" sz="1200" spc="-1" strike="noStrike">
                <a:latin typeface="微软雅黑"/>
                <a:ea typeface="微软雅黑"/>
              </a:rPr>
              <a:t>可以通过这个依赖关系重新计算丢失的分区数据，而不是对</a:t>
            </a:r>
            <a:r>
              <a:rPr b="0" lang="en-US" sz="1200" spc="-1" strike="noStrike">
                <a:latin typeface="微软雅黑"/>
                <a:ea typeface="微软雅黑"/>
              </a:rPr>
              <a:t>RDD</a:t>
            </a:r>
            <a:r>
              <a:rPr b="0" lang="zh-CN" sz="1200" spc="-1" strike="noStrike">
                <a:latin typeface="微软雅黑"/>
                <a:ea typeface="微软雅黑"/>
              </a:rPr>
              <a:t>的所有分区进行重新计算。</a:t>
            </a:r>
            <a:endParaRPr b="0" lang="en-US" sz="12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tabLst>
                <a:tab algn="l" pos="0"/>
              </a:tabLst>
            </a:pPr>
            <a:endParaRPr b="0" lang="en-US" sz="12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tabLst>
                <a:tab algn="l" pos="0"/>
              </a:tabLst>
            </a:pPr>
            <a:r>
              <a:rPr b="0" lang="zh-CN" sz="1200" spc="-1" strike="noStrike">
                <a:latin typeface="微软雅黑"/>
                <a:ea typeface="微软雅黑"/>
              </a:rPr>
              <a:t>当前</a:t>
            </a:r>
            <a:r>
              <a:rPr b="0" lang="en-US" sz="1200" spc="-1" strike="noStrike">
                <a:latin typeface="微软雅黑"/>
                <a:ea typeface="微软雅黑"/>
              </a:rPr>
              <a:t>Spark</a:t>
            </a:r>
            <a:r>
              <a:rPr b="0" lang="zh-CN" sz="1200" spc="-1" strike="noStrike">
                <a:latin typeface="微软雅黑"/>
                <a:ea typeface="微软雅黑"/>
              </a:rPr>
              <a:t>中实现了两种类型的分片函数，一个是基于哈希的</a:t>
            </a:r>
            <a:r>
              <a:rPr b="0" lang="en-US" sz="1200" spc="-1" strike="noStrike">
                <a:latin typeface="微软雅黑"/>
                <a:ea typeface="微软雅黑"/>
              </a:rPr>
              <a:t>HashPartitioner</a:t>
            </a:r>
            <a:r>
              <a:rPr b="0" lang="zh-CN" sz="1200" spc="-1" strike="noStrike">
                <a:latin typeface="微软雅黑"/>
                <a:ea typeface="微软雅黑"/>
              </a:rPr>
              <a:t>，另外一个是基于范围的</a:t>
            </a:r>
            <a:r>
              <a:rPr b="0" lang="en-US" sz="1200" spc="-1" strike="noStrike">
                <a:latin typeface="微软雅黑"/>
                <a:ea typeface="微软雅黑"/>
              </a:rPr>
              <a:t>RangePartitioner</a:t>
            </a:r>
            <a:r>
              <a:rPr b="0" lang="zh-CN" sz="1200" spc="-1" strike="noStrike">
                <a:latin typeface="微软雅黑"/>
                <a:ea typeface="微软雅黑"/>
              </a:rPr>
              <a:t>。</a:t>
            </a:r>
            <a:r>
              <a:rPr b="0" lang="en-US" sz="1200" spc="-1" strike="noStrike">
                <a:latin typeface="微软雅黑"/>
                <a:ea typeface="微软雅黑"/>
              </a:rPr>
              <a:t>Partitioner</a:t>
            </a:r>
            <a:r>
              <a:rPr b="0" lang="zh-CN" sz="1200" spc="-1" strike="noStrike">
                <a:latin typeface="微软雅黑"/>
                <a:ea typeface="微软雅黑"/>
              </a:rPr>
              <a:t>函数不但决定了</a:t>
            </a:r>
            <a:r>
              <a:rPr b="0" lang="en-US" sz="1200" spc="-1" strike="noStrike">
                <a:latin typeface="微软雅黑"/>
                <a:ea typeface="微软雅黑"/>
              </a:rPr>
              <a:t>RDD</a:t>
            </a:r>
            <a:r>
              <a:rPr b="0" lang="zh-CN" sz="1200" spc="-1" strike="noStrike">
                <a:latin typeface="微软雅黑"/>
                <a:ea typeface="微软雅黑"/>
              </a:rPr>
              <a:t>本身的分片数量，也决定了</a:t>
            </a:r>
            <a:r>
              <a:rPr b="0" lang="en-US" sz="1200" spc="-1" strike="noStrike">
                <a:latin typeface="微软雅黑"/>
                <a:ea typeface="微软雅黑"/>
              </a:rPr>
              <a:t>parent RDD Shuffle</a:t>
            </a:r>
            <a:r>
              <a:rPr b="0" lang="zh-CN" sz="1200" spc="-1" strike="noStrike">
                <a:latin typeface="微软雅黑"/>
                <a:ea typeface="微软雅黑"/>
              </a:rPr>
              <a:t>输出时的分片数量。</a:t>
            </a:r>
            <a:endParaRPr b="0" lang="en-US" sz="12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tabLst>
                <a:tab algn="l" pos="0"/>
              </a:tabLst>
            </a:pPr>
            <a:endParaRPr b="0" lang="en-US" sz="12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tabLst>
                <a:tab algn="l" pos="0"/>
              </a:tabLst>
            </a:pPr>
            <a:endParaRPr b="0" lang="en-US" sz="12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tabLst>
                <a:tab algn="l" pos="0"/>
              </a:tabLst>
            </a:pPr>
            <a:endParaRPr b="0" lang="en-US" sz="1200" spc="-1" strike="noStrike">
              <a:latin typeface="Arial"/>
            </a:endParaRPr>
          </a:p>
        </p:txBody>
      </p:sp>
      <p:sp>
        <p:nvSpPr>
          <p:cNvPr id="653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6F6ED260-D32F-47FA-93B6-923F32D87C83}" type="slidenum">
              <a:rPr b="0" lang="en-US" sz="1200" spc="-1" strike="noStrike">
                <a:latin typeface="Times New Roman"/>
              </a:rPr>
              <a:t>&lt;编号&gt;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PlaceHolder 1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4080" cy="3085560"/>
          </a:xfrm>
          <a:prstGeom prst="rect">
            <a:avLst/>
          </a:prstGeom>
        </p:spPr>
      </p:sp>
      <p:sp>
        <p:nvSpPr>
          <p:cNvPr id="60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216000" indent="-215640">
              <a:lnSpc>
                <a:spcPct val="100000"/>
              </a:lnSpc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http://blog.sina.com.cn/s/blog_bd5db8370101gzde.html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608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F4AC5B0F-3A6B-47A8-A8B1-957ADB80A08B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&lt;编号&gt;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3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PlaceHolder 1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4080" cy="3085560"/>
          </a:xfrm>
          <a:prstGeom prst="rect">
            <a:avLst/>
          </a:prstGeom>
        </p:spPr>
      </p:sp>
      <p:sp>
        <p:nvSpPr>
          <p:cNvPr id="65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216000" indent="-215640">
              <a:lnSpc>
                <a:spcPct val="100000"/>
              </a:lnSpc>
              <a:tabLst>
                <a:tab algn="l" pos="0"/>
              </a:tabLst>
            </a:pPr>
            <a:r>
              <a:rPr b="0" lang="zh-CN" sz="1200" spc="-1" strike="noStrike">
                <a:latin typeface="微软雅黑"/>
                <a:ea typeface="微软雅黑"/>
              </a:rPr>
              <a:t>用户可以在创建</a:t>
            </a:r>
            <a:r>
              <a:rPr b="0" lang="en-US" sz="1200" spc="-1" strike="noStrike">
                <a:latin typeface="微软雅黑"/>
                <a:ea typeface="微软雅黑"/>
              </a:rPr>
              <a:t>RDD</a:t>
            </a:r>
            <a:r>
              <a:rPr b="0" lang="zh-CN" sz="1200" spc="-1" strike="noStrike">
                <a:latin typeface="微软雅黑"/>
                <a:ea typeface="微软雅黑"/>
              </a:rPr>
              <a:t>时指定</a:t>
            </a:r>
            <a:r>
              <a:rPr b="0" lang="en-US" sz="1200" spc="-1" strike="noStrike">
                <a:latin typeface="微软雅黑"/>
                <a:ea typeface="微软雅黑"/>
              </a:rPr>
              <a:t>RDD</a:t>
            </a:r>
            <a:r>
              <a:rPr b="0" lang="zh-CN" sz="1200" spc="-1" strike="noStrike">
                <a:latin typeface="微软雅黑"/>
                <a:ea typeface="微软雅黑"/>
              </a:rPr>
              <a:t>的分片个数，如果没有指定，那么就会采用默认值。默认值就是程序所分配到的</a:t>
            </a:r>
            <a:r>
              <a:rPr b="0" lang="en-US" sz="1200" spc="-1" strike="noStrike">
                <a:latin typeface="微软雅黑"/>
                <a:ea typeface="微软雅黑"/>
              </a:rPr>
              <a:t>CPU Core</a:t>
            </a:r>
            <a:r>
              <a:rPr b="0" lang="zh-CN" sz="1200" spc="-1" strike="noStrike">
                <a:latin typeface="微软雅黑"/>
                <a:ea typeface="微软雅黑"/>
              </a:rPr>
              <a:t>的数目。</a:t>
            </a:r>
            <a:endParaRPr b="0" lang="en-US" sz="12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tabLst>
                <a:tab algn="l" pos="0"/>
              </a:tabLst>
            </a:pPr>
            <a:endParaRPr b="0" lang="en-US" sz="12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latin typeface="微软雅黑"/>
                <a:ea typeface="微软雅黑"/>
              </a:rPr>
              <a:t>compute</a:t>
            </a:r>
            <a:r>
              <a:rPr b="0" lang="zh-CN" sz="1200" spc="-1" strike="noStrike">
                <a:latin typeface="微软雅黑"/>
                <a:ea typeface="微软雅黑"/>
              </a:rPr>
              <a:t>函数会对迭代器进行复合，不需要保存每次计算的结果。</a:t>
            </a:r>
            <a:endParaRPr b="0" lang="en-US" sz="12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tabLst>
                <a:tab algn="l" pos="0"/>
              </a:tabLst>
            </a:pPr>
            <a:endParaRPr b="0" lang="en-US" sz="12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tabLst>
                <a:tab algn="l" pos="0"/>
              </a:tabLst>
            </a:pPr>
            <a:r>
              <a:rPr b="0" lang="zh-CN" sz="1200" spc="-1" strike="noStrike">
                <a:latin typeface="微软雅黑"/>
                <a:ea typeface="微软雅黑"/>
              </a:rPr>
              <a:t>在部分分区数据丢失时，</a:t>
            </a:r>
            <a:r>
              <a:rPr b="0" lang="en-US" sz="1200" spc="-1" strike="noStrike">
                <a:latin typeface="微软雅黑"/>
                <a:ea typeface="微软雅黑"/>
              </a:rPr>
              <a:t>Spark</a:t>
            </a:r>
            <a:r>
              <a:rPr b="0" lang="zh-CN" sz="1200" spc="-1" strike="noStrike">
                <a:latin typeface="微软雅黑"/>
                <a:ea typeface="微软雅黑"/>
              </a:rPr>
              <a:t>可以通过这个依赖关系重新计算丢失的分区数据，而不是对</a:t>
            </a:r>
            <a:r>
              <a:rPr b="0" lang="en-US" sz="1200" spc="-1" strike="noStrike">
                <a:latin typeface="微软雅黑"/>
                <a:ea typeface="微软雅黑"/>
              </a:rPr>
              <a:t>RDD</a:t>
            </a:r>
            <a:r>
              <a:rPr b="0" lang="zh-CN" sz="1200" spc="-1" strike="noStrike">
                <a:latin typeface="微软雅黑"/>
                <a:ea typeface="微软雅黑"/>
              </a:rPr>
              <a:t>的所有分区进行重新计算。</a:t>
            </a:r>
            <a:endParaRPr b="0" lang="en-US" sz="12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tabLst>
                <a:tab algn="l" pos="0"/>
              </a:tabLst>
            </a:pPr>
            <a:endParaRPr b="0" lang="en-US" sz="12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tabLst>
                <a:tab algn="l" pos="0"/>
              </a:tabLst>
            </a:pPr>
            <a:r>
              <a:rPr b="0" lang="zh-CN" sz="1200" spc="-1" strike="noStrike">
                <a:latin typeface="微软雅黑"/>
                <a:ea typeface="微软雅黑"/>
              </a:rPr>
              <a:t>当前</a:t>
            </a:r>
            <a:r>
              <a:rPr b="0" lang="en-US" sz="1200" spc="-1" strike="noStrike">
                <a:latin typeface="微软雅黑"/>
                <a:ea typeface="微软雅黑"/>
              </a:rPr>
              <a:t>Spark</a:t>
            </a:r>
            <a:r>
              <a:rPr b="0" lang="zh-CN" sz="1200" spc="-1" strike="noStrike">
                <a:latin typeface="微软雅黑"/>
                <a:ea typeface="微软雅黑"/>
              </a:rPr>
              <a:t>中实现了两种类型的分片函数，一个是基于哈希的</a:t>
            </a:r>
            <a:r>
              <a:rPr b="0" lang="en-US" sz="1200" spc="-1" strike="noStrike">
                <a:latin typeface="微软雅黑"/>
                <a:ea typeface="微软雅黑"/>
              </a:rPr>
              <a:t>HashPartitioner</a:t>
            </a:r>
            <a:r>
              <a:rPr b="0" lang="zh-CN" sz="1200" spc="-1" strike="noStrike">
                <a:latin typeface="微软雅黑"/>
                <a:ea typeface="微软雅黑"/>
              </a:rPr>
              <a:t>，另外一个是基于范围的</a:t>
            </a:r>
            <a:r>
              <a:rPr b="0" lang="en-US" sz="1200" spc="-1" strike="noStrike">
                <a:latin typeface="微软雅黑"/>
                <a:ea typeface="微软雅黑"/>
              </a:rPr>
              <a:t>RangePartitioner</a:t>
            </a:r>
            <a:r>
              <a:rPr b="0" lang="zh-CN" sz="1200" spc="-1" strike="noStrike">
                <a:latin typeface="微软雅黑"/>
                <a:ea typeface="微软雅黑"/>
              </a:rPr>
              <a:t>。</a:t>
            </a:r>
            <a:r>
              <a:rPr b="0" lang="en-US" sz="1200" spc="-1" strike="noStrike">
                <a:latin typeface="微软雅黑"/>
                <a:ea typeface="微软雅黑"/>
              </a:rPr>
              <a:t>Partitioner</a:t>
            </a:r>
            <a:r>
              <a:rPr b="0" lang="zh-CN" sz="1200" spc="-1" strike="noStrike">
                <a:latin typeface="微软雅黑"/>
                <a:ea typeface="微软雅黑"/>
              </a:rPr>
              <a:t>函数不但决定了</a:t>
            </a:r>
            <a:r>
              <a:rPr b="0" lang="en-US" sz="1200" spc="-1" strike="noStrike">
                <a:latin typeface="微软雅黑"/>
                <a:ea typeface="微软雅黑"/>
              </a:rPr>
              <a:t>RDD</a:t>
            </a:r>
            <a:r>
              <a:rPr b="0" lang="zh-CN" sz="1200" spc="-1" strike="noStrike">
                <a:latin typeface="微软雅黑"/>
                <a:ea typeface="微软雅黑"/>
              </a:rPr>
              <a:t>本身的分片数量，也决定了</a:t>
            </a:r>
            <a:r>
              <a:rPr b="0" lang="en-US" sz="1200" spc="-1" strike="noStrike">
                <a:latin typeface="微软雅黑"/>
                <a:ea typeface="微软雅黑"/>
              </a:rPr>
              <a:t>parent RDD Shuffle</a:t>
            </a:r>
            <a:r>
              <a:rPr b="0" lang="zh-CN" sz="1200" spc="-1" strike="noStrike">
                <a:latin typeface="微软雅黑"/>
                <a:ea typeface="微软雅黑"/>
              </a:rPr>
              <a:t>输出时的分片数量。</a:t>
            </a:r>
            <a:endParaRPr b="0" lang="en-US" sz="12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tabLst>
                <a:tab algn="l" pos="0"/>
              </a:tabLst>
            </a:pPr>
            <a:endParaRPr b="0" lang="en-US" sz="12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tabLst>
                <a:tab algn="l" pos="0"/>
              </a:tabLst>
            </a:pPr>
            <a:endParaRPr b="0" lang="en-US" sz="12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tabLst>
                <a:tab algn="l" pos="0"/>
              </a:tabLst>
            </a:pPr>
            <a:endParaRPr b="0" lang="en-US" sz="1200" spc="-1" strike="noStrike">
              <a:latin typeface="Arial"/>
            </a:endParaRPr>
          </a:p>
        </p:txBody>
      </p:sp>
      <p:sp>
        <p:nvSpPr>
          <p:cNvPr id="656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9A5BD4E6-62B4-4C55-B594-9B61CBFADD16}" type="slidenum">
              <a:rPr b="0" lang="en-US" sz="1200" spc="-1" strike="noStrike">
                <a:latin typeface="Times New Roman"/>
              </a:rPr>
              <a:t>&lt;编号&gt;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3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PlaceHolder 1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4080" cy="3085560"/>
          </a:xfrm>
          <a:prstGeom prst="rect">
            <a:avLst/>
          </a:prstGeom>
        </p:spPr>
      </p:sp>
      <p:sp>
        <p:nvSpPr>
          <p:cNvPr id="65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216000" indent="-215640">
              <a:lnSpc>
                <a:spcPct val="100000"/>
              </a:lnSpc>
              <a:tabLst>
                <a:tab algn="l" pos="0"/>
              </a:tabLst>
            </a:pPr>
            <a:r>
              <a:rPr b="0" lang="en-US" sz="2000" spc="-1" strike="noStrike">
                <a:solidFill>
                  <a:srgbClr val="333333"/>
                </a:solidFill>
                <a:latin typeface="-apple-system"/>
              </a:rPr>
              <a:t>Scala</a:t>
            </a:r>
            <a:r>
              <a:rPr b="0" lang="zh-CN" sz="2000" spc="-1" strike="noStrike">
                <a:solidFill>
                  <a:srgbClr val="333333"/>
                </a:solidFill>
                <a:latin typeface="-apple-system"/>
              </a:rPr>
              <a:t>是一门现代的多范式编程语言，</a:t>
            </a:r>
            <a:r>
              <a:rPr b="0" lang="zh-CN" sz="2000" spc="-1" strike="noStrike">
                <a:solidFill>
                  <a:srgbClr val="333333"/>
                </a:solidFill>
                <a:latin typeface="Helvetica Neue"/>
              </a:rPr>
              <a:t>类似</a:t>
            </a:r>
            <a:r>
              <a:rPr b="0" lang="en-US" sz="2000" spc="-1" strike="noStrike" u="sng">
                <a:solidFill>
                  <a:srgbClr val="000000"/>
                </a:solidFill>
                <a:uFillTx/>
                <a:latin typeface="Helvetica Neue"/>
                <a:hlinkClick r:id="rId1"/>
              </a:rPr>
              <a:t>java</a:t>
            </a:r>
            <a:r>
              <a:rPr b="0" lang="zh-CN" sz="2000" spc="-1" strike="noStrike">
                <a:solidFill>
                  <a:srgbClr val="333333"/>
                </a:solidFill>
                <a:latin typeface="Helvetica Neue"/>
              </a:rPr>
              <a:t>的编程语言，</a:t>
            </a:r>
            <a:r>
              <a:rPr b="0" lang="zh-CN" sz="2000" spc="-1" strike="noStrike">
                <a:solidFill>
                  <a:srgbClr val="333333"/>
                </a:solidFill>
                <a:latin typeface="-apple-system"/>
              </a:rPr>
              <a:t>旨在以简练、优雅及类型安全的方式来表达常用编程模式。它平滑地集成了面向对象和函数语言的特性。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659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8A097465-2744-4157-A436-740916F6B7C8}" type="slidenum">
              <a:rPr b="0" lang="en-US" sz="1200" spc="-1" strike="noStrike">
                <a:latin typeface="Times New Roman"/>
              </a:rPr>
              <a:t>&lt;编号&gt;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PlaceHolder 1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4080" cy="3085560"/>
          </a:xfrm>
          <a:prstGeom prst="rect">
            <a:avLst/>
          </a:prstGeom>
        </p:spPr>
      </p:sp>
      <p:sp>
        <p:nvSpPr>
          <p:cNvPr id="61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216000" indent="-215640">
              <a:lnSpc>
                <a:spcPct val="100000"/>
              </a:lnSpc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http://blog.sina.com.cn/s/blog_bd5db8370101gzde.html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611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274615AB-9B03-48FF-9644-CB79D9B41D62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&lt;编号&gt;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PlaceHolder 1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4080" cy="3085560"/>
          </a:xfrm>
          <a:prstGeom prst="rect">
            <a:avLst/>
          </a:prstGeom>
        </p:spPr>
      </p:sp>
      <p:sp>
        <p:nvSpPr>
          <p:cNvPr id="61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216000" indent="-215640">
              <a:lnSpc>
                <a:spcPct val="100000"/>
              </a:lnSpc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http://blog.sina.com.cn/s/blog_bd5db8370101gzde.html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614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107BAB3E-EE25-4100-9DC3-B1015E925E5E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&lt;编号&gt;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PlaceHolder 1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4080" cy="3085560"/>
          </a:xfrm>
          <a:prstGeom prst="rect">
            <a:avLst/>
          </a:prstGeom>
        </p:spPr>
      </p:sp>
      <p:sp>
        <p:nvSpPr>
          <p:cNvPr id="61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216000" indent="-215640">
              <a:lnSpc>
                <a:spcPct val="100000"/>
              </a:lnSpc>
              <a:tabLst>
                <a:tab algn="l" pos="0"/>
              </a:tabLst>
            </a:pPr>
            <a:r>
              <a:rPr b="0" lang="zh-CN" sz="2000" spc="-1" strike="noStrike">
                <a:solidFill>
                  <a:srgbClr val="333333"/>
                </a:solidFill>
                <a:latin typeface="Helvetica Neue"/>
              </a:rPr>
              <a:t>无需预先定义</a:t>
            </a:r>
            <a:r>
              <a:rPr b="0" lang="en-US" sz="2000" spc="-1" strike="noStrike">
                <a:solidFill>
                  <a:srgbClr val="333333"/>
                </a:solidFill>
                <a:latin typeface="Helvetica Neue"/>
              </a:rPr>
              <a:t>Column</a:t>
            </a:r>
            <a:r>
              <a:rPr b="0" lang="zh-CN" sz="2000" spc="-1" strike="noStrike">
                <a:solidFill>
                  <a:srgbClr val="333333"/>
                </a:solidFill>
                <a:latin typeface="Helvetica Neue"/>
              </a:rPr>
              <a:t>的数量以及类型 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617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4D7B44D2-9038-4E32-A089-0B843287057F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&lt;编号&gt;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PlaceHolder 1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4080" cy="3085560"/>
          </a:xfrm>
          <a:prstGeom prst="rect">
            <a:avLst/>
          </a:prstGeom>
        </p:spPr>
      </p:sp>
      <p:sp>
        <p:nvSpPr>
          <p:cNvPr id="61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620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AA10CA51-1441-4869-88F0-254C591C79E5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&lt;编号&gt;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PlaceHolder 1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4080" cy="3085560"/>
          </a:xfrm>
          <a:prstGeom prst="rect">
            <a:avLst/>
          </a:prstGeom>
        </p:spPr>
      </p:sp>
      <p:sp>
        <p:nvSpPr>
          <p:cNvPr id="62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623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946382B7-414A-4EE1-B0EB-CE8263C97767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&lt;编号&gt;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PlaceHolder 1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4080" cy="3085560"/>
          </a:xfrm>
          <a:prstGeom prst="rect">
            <a:avLst/>
          </a:prstGeom>
        </p:spPr>
      </p:sp>
      <p:sp>
        <p:nvSpPr>
          <p:cNvPr id="62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626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EC2ACD8C-0F90-4CCD-A252-68A978301FFB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&lt;编号&gt;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8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6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1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2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3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8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2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6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3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4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8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9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0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1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6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0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7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4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7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7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7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1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2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8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5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6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7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8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9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93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9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9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0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4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0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8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1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1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5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1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9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0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2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3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4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5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6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7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31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3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3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4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4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6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4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0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5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3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5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7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8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6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1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2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3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4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5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49.xml"/><Relationship Id="rId3" Type="http://schemas.openxmlformats.org/officeDocument/2006/relationships/slideLayout" Target="../slideLayouts/slideLayout50.xml"/><Relationship Id="rId4" Type="http://schemas.openxmlformats.org/officeDocument/2006/relationships/slideLayout" Target="../slideLayouts/slideLayout51.xml"/><Relationship Id="rId5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4.xml"/><Relationship Id="rId8" Type="http://schemas.openxmlformats.org/officeDocument/2006/relationships/slideLayout" Target="../slideLayouts/slideLayout55.xml"/><Relationship Id="rId9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3.xml"/><Relationship Id="rId5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5.xml"/><Relationship Id="rId7" Type="http://schemas.openxmlformats.org/officeDocument/2006/relationships/slideLayout" Target="../slideLayouts/slideLayout66.xml"/><Relationship Id="rId8" Type="http://schemas.openxmlformats.org/officeDocument/2006/relationships/slideLayout" Target="../slideLayouts/slideLayout67.xml"/><Relationship Id="rId9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69.xml"/><Relationship Id="rId11" Type="http://schemas.openxmlformats.org/officeDocument/2006/relationships/slideLayout" Target="../slideLayouts/slideLayout70.xml"/><Relationship Id="rId12" Type="http://schemas.openxmlformats.org/officeDocument/2006/relationships/slideLayout" Target="../slideLayouts/slideLayout71.xml"/><Relationship Id="rId13" Type="http://schemas.openxmlformats.org/officeDocument/2006/relationships/slideLayout" Target="../slideLayouts/slideLayout72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slideLayout" Target="../slideLayouts/slideLayout73.xml"/><Relationship Id="rId3" Type="http://schemas.openxmlformats.org/officeDocument/2006/relationships/slideLayout" Target="../slideLayouts/slideLayout74.xml"/><Relationship Id="rId4" Type="http://schemas.openxmlformats.org/officeDocument/2006/relationships/slideLayout" Target="../slideLayouts/slideLayout75.xml"/><Relationship Id="rId5" Type="http://schemas.openxmlformats.org/officeDocument/2006/relationships/slideLayout" Target="../slideLayouts/slideLayout76.xml"/><Relationship Id="rId6" Type="http://schemas.openxmlformats.org/officeDocument/2006/relationships/slideLayout" Target="../slideLayouts/slideLayout77.xml"/><Relationship Id="rId7" Type="http://schemas.openxmlformats.org/officeDocument/2006/relationships/slideLayout" Target="../slideLayouts/slideLayout78.xml"/><Relationship Id="rId8" Type="http://schemas.openxmlformats.org/officeDocument/2006/relationships/slideLayout" Target="../slideLayouts/slideLayout79.xml"/><Relationship Id="rId9" Type="http://schemas.openxmlformats.org/officeDocument/2006/relationships/slideLayout" Target="../slideLayouts/slideLayout80.xml"/><Relationship Id="rId10" Type="http://schemas.openxmlformats.org/officeDocument/2006/relationships/slideLayout" Target="../slideLayouts/slideLayout81.xml"/><Relationship Id="rId11" Type="http://schemas.openxmlformats.org/officeDocument/2006/relationships/slideLayout" Target="../slideLayouts/slideLayout82.xml"/><Relationship Id="rId12" Type="http://schemas.openxmlformats.org/officeDocument/2006/relationships/slideLayout" Target="../slideLayouts/slideLayout83.xml"/><Relationship Id="rId13" Type="http://schemas.openxmlformats.org/officeDocument/2006/relationships/slideLayout" Target="../slideLayouts/slideLayout8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160" cy="132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zh-CN" sz="1800" spc="-1" strike="noStrike">
                <a:latin typeface="Arial"/>
              </a:rPr>
              <a:t>点击鼠标编辑标题文字格式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CN" sz="3200" spc="-1" strike="noStrike">
                <a:latin typeface="Arial"/>
              </a:rPr>
              <a:t>点击鼠标编辑大纲文字格式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zh-CN" sz="2800" spc="-1" strike="noStrike">
                <a:latin typeface="Arial"/>
              </a:rPr>
              <a:t>第二个大纲级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CN" sz="2400" spc="-1" strike="noStrike">
                <a:latin typeface="Arial"/>
              </a:rPr>
              <a:t>第三大纲级别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zh-CN" sz="2000" spc="-1" strike="noStrike">
                <a:latin typeface="Arial"/>
              </a:rPr>
              <a:t>第四大纲级别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CN" sz="2000" spc="-1" strike="noStrike">
                <a:latin typeface="Arial"/>
              </a:rPr>
              <a:t>第五大纲级别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CN" sz="2000" spc="-1" strike="noStrike">
                <a:latin typeface="Arial"/>
              </a:rPr>
              <a:t>第六大纲级别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CN" sz="2000" spc="-1" strike="noStrike">
                <a:latin typeface="Arial"/>
              </a:rPr>
              <a:t>第七大纲级别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zh-CN" sz="4400" spc="-1" strike="noStrike">
                <a:latin typeface="Arial"/>
              </a:rPr>
              <a:t>点击鼠标编辑标题文字格式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CN" sz="3200" spc="-1" strike="noStrike">
                <a:latin typeface="Arial"/>
              </a:rPr>
              <a:t>点击鼠标编辑大纲文字格式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zh-CN" sz="2800" spc="-1" strike="noStrike">
                <a:latin typeface="Arial"/>
              </a:rPr>
              <a:t>第二个大纲级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CN" sz="2400" spc="-1" strike="noStrike">
                <a:latin typeface="Arial"/>
              </a:rPr>
              <a:t>第三大纲级别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zh-CN" sz="2000" spc="-1" strike="noStrike">
                <a:latin typeface="Arial"/>
              </a:rPr>
              <a:t>第四大纲级别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CN" sz="2000" spc="-1" strike="noStrike">
                <a:latin typeface="Arial"/>
              </a:rPr>
              <a:t>第五大纲级别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CN" sz="2000" spc="-1" strike="noStrike">
                <a:latin typeface="Arial"/>
              </a:rPr>
              <a:t>第六大纲级别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CN" sz="2000" spc="-1" strike="noStrike">
                <a:latin typeface="Arial"/>
              </a:rPr>
              <a:t>第七大纲级别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zh-CN" sz="4400" spc="-1" strike="noStrike">
                <a:latin typeface="Arial"/>
              </a:rPr>
              <a:t>点击鼠标编辑标题文字格式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CN" sz="3200" spc="-1" strike="noStrike">
                <a:latin typeface="Arial"/>
              </a:rPr>
              <a:t>点击鼠标编辑大纲文字格式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zh-CN" sz="2800" spc="-1" strike="noStrike">
                <a:latin typeface="Arial"/>
              </a:rPr>
              <a:t>第二个大纲级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CN" sz="2400" spc="-1" strike="noStrike">
                <a:latin typeface="Arial"/>
              </a:rPr>
              <a:t>第三大纲级别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zh-CN" sz="2000" spc="-1" strike="noStrike">
                <a:latin typeface="Arial"/>
              </a:rPr>
              <a:t>第四大纲级别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CN" sz="2000" spc="-1" strike="noStrike">
                <a:latin typeface="Arial"/>
              </a:rPr>
              <a:t>第五大纲级别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CN" sz="2000" spc="-1" strike="noStrike">
                <a:latin typeface="Arial"/>
              </a:rPr>
              <a:t>第六大纲级别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CN" sz="2000" spc="-1" strike="noStrike">
                <a:latin typeface="Arial"/>
              </a:rPr>
              <a:t>第七大纲级别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zh-CN" sz="4400" spc="-1" strike="noStrike">
                <a:latin typeface="Arial"/>
              </a:rPr>
              <a:t>点击鼠标编辑标题文字格式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CN" sz="3200" spc="-1" strike="noStrike">
                <a:latin typeface="Arial"/>
              </a:rPr>
              <a:t>点击鼠标编辑大纲文字格式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zh-CN" sz="2800" spc="-1" strike="noStrike">
                <a:latin typeface="Arial"/>
              </a:rPr>
              <a:t>第二个大纲级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CN" sz="2400" spc="-1" strike="noStrike">
                <a:latin typeface="Arial"/>
              </a:rPr>
              <a:t>第三大纲级别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zh-CN" sz="2000" spc="-1" strike="noStrike">
                <a:latin typeface="Arial"/>
              </a:rPr>
              <a:t>第四大纲级别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CN" sz="2000" spc="-1" strike="noStrike">
                <a:latin typeface="Arial"/>
              </a:rPr>
              <a:t>第五大纲级别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CN" sz="2000" spc="-1" strike="noStrike">
                <a:latin typeface="Arial"/>
              </a:rPr>
              <a:t>第六大纲级别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CN" sz="2000" spc="-1" strike="noStrike">
                <a:latin typeface="Arial"/>
              </a:rPr>
              <a:t>第七大纲级别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zh-CN" sz="4400" spc="-1" strike="noStrike">
                <a:latin typeface="Arial"/>
              </a:rPr>
              <a:t>点击鼠标编辑标题文字格式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5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CN" sz="3200" spc="-1" strike="noStrike">
                <a:latin typeface="Arial"/>
              </a:rPr>
              <a:t>点击鼠标编辑大纲文字格式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zh-CN" sz="2800" spc="-1" strike="noStrike">
                <a:latin typeface="Arial"/>
              </a:rPr>
              <a:t>第二个大纲级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CN" sz="2400" spc="-1" strike="noStrike">
                <a:latin typeface="Arial"/>
              </a:rPr>
              <a:t>第三大纲级别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zh-CN" sz="2000" spc="-1" strike="noStrike">
                <a:latin typeface="Arial"/>
              </a:rPr>
              <a:t>第四大纲级别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CN" sz="2000" spc="-1" strike="noStrike">
                <a:latin typeface="Arial"/>
              </a:rPr>
              <a:t>第五大纲级别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CN" sz="2000" spc="-1" strike="noStrike">
                <a:latin typeface="Arial"/>
              </a:rPr>
              <a:t>第六大纲级别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CN" sz="2000" spc="-1" strike="noStrike">
                <a:latin typeface="Arial"/>
              </a:rPr>
              <a:t>第七大纲级别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zh-CN" sz="4400" spc="-1" strike="noStrike">
                <a:latin typeface="Arial"/>
              </a:rPr>
              <a:t>点击鼠标编辑标题文字格式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9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CN" sz="3200" spc="-1" strike="noStrike">
                <a:latin typeface="Arial"/>
              </a:rPr>
              <a:t>点击鼠标编辑大纲文字格式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zh-CN" sz="2800" spc="-1" strike="noStrike">
                <a:latin typeface="Arial"/>
              </a:rPr>
              <a:t>第二个大纲级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CN" sz="2400" spc="-1" strike="noStrike">
                <a:latin typeface="Arial"/>
              </a:rPr>
              <a:t>第三大纲级别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zh-CN" sz="2000" spc="-1" strike="noStrike">
                <a:latin typeface="Arial"/>
              </a:rPr>
              <a:t>第四大纲级别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CN" sz="2000" spc="-1" strike="noStrike">
                <a:latin typeface="Arial"/>
              </a:rPr>
              <a:t>第五大纲级别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CN" sz="2000" spc="-1" strike="noStrike">
                <a:latin typeface="Arial"/>
              </a:rPr>
              <a:t>第六大纲级别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CN" sz="2000" spc="-1" strike="noStrike">
                <a:latin typeface="Arial"/>
              </a:rPr>
              <a:t>第七大纲级别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zh-CN" sz="4400" spc="-1" strike="noStrike">
                <a:latin typeface="Arial"/>
              </a:rPr>
              <a:t>点击鼠标编辑标题文字格式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2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CN" sz="3200" spc="-1" strike="noStrike">
                <a:latin typeface="Arial"/>
              </a:rPr>
              <a:t>点击鼠标编辑大纲文字格式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zh-CN" sz="2800" spc="-1" strike="noStrike">
                <a:latin typeface="Arial"/>
              </a:rPr>
              <a:t>第二个大纲级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CN" sz="2400" spc="-1" strike="noStrike">
                <a:latin typeface="Arial"/>
              </a:rPr>
              <a:t>第三大纲级别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zh-CN" sz="2000" spc="-1" strike="noStrike">
                <a:latin typeface="Arial"/>
              </a:rPr>
              <a:t>第四大纲级别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CN" sz="2000" spc="-1" strike="noStrike">
                <a:latin typeface="Arial"/>
              </a:rPr>
              <a:t>第五大纲级别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CN" sz="2000" spc="-1" strike="noStrike">
                <a:latin typeface="Arial"/>
              </a:rPr>
              <a:t>第六大纲级别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CN" sz="2000" spc="-1" strike="noStrike">
                <a:latin typeface="Arial"/>
              </a:rPr>
              <a:t>第七大纲级别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  <p:sldLayoutId id="2147483738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4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diagramData" Target="../diagrams/data1.xml"/><Relationship Id="rId2" Type="http://schemas.openxmlformats.org/officeDocument/2006/relationships/diagramLayout" Target="../diagrams/layout1.xml"/><Relationship Id="rId3" Type="http://schemas.openxmlformats.org/officeDocument/2006/relationships/diagramQuickStyle" Target="../diagrams/quickStyle1.xml"/><Relationship Id="rId4" Type="http://schemas.openxmlformats.org/officeDocument/2006/relationships/diagramColors" Target="../diagrams/colors1.xml"/><Relationship Id="rId5" Type="http://schemas.microsoft.com/office/2007/relationships/diagramDrawing" Target="../diagrams/drawing1.xml"/><Relationship Id="rId6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7.jpeg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slideLayout" Target="../slideLayouts/slideLayout13.xml"/><Relationship Id="rId6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16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png"/><Relationship Id="rId3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png"/><Relationship Id="rId3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image" Target="../media/image23.png"/><Relationship Id="rId3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diagramData" Target="../diagrams/data2.xml"/><Relationship Id="rId2" Type="http://schemas.openxmlformats.org/officeDocument/2006/relationships/diagramLayout" Target="../diagrams/layout2.xml"/><Relationship Id="rId3" Type="http://schemas.openxmlformats.org/officeDocument/2006/relationships/diagramQuickStyle" Target="../diagrams/quickStyle2.xml"/><Relationship Id="rId4" Type="http://schemas.openxmlformats.org/officeDocument/2006/relationships/diagramColors" Target="../diagrams/colors2.xml"/><Relationship Id="rId5" Type="http://schemas.microsoft.com/office/2007/relationships/diagramDrawing" Target="../diagrams/drawing2.xml"/><Relationship Id="rId6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24.jpeg"/><Relationship Id="rId2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5.jpeg"/><Relationship Id="rId2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26.wmf"/><Relationship Id="rId2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27.wmf"/><Relationship Id="rId2" Type="http://schemas.openxmlformats.org/officeDocument/2006/relationships/slideLayout" Target="../slideLayouts/slideLayout1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28.jpe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6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image" Target="../media/image30.png"/><Relationship Id="rId3" Type="http://schemas.microsoft.com/office/2007/relationships/hdphoto" Target="../media/hdphoto2.wdp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28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31.jpe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9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32.wmf"/><Relationship Id="rId2" Type="http://schemas.openxmlformats.org/officeDocument/2006/relationships/slideLayout" Target="../slideLayouts/slideLayout13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33.wmf"/><Relationship Id="rId2" Type="http://schemas.openxmlformats.org/officeDocument/2006/relationships/slideLayout" Target="../slideLayouts/slideLayout13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34.jpe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32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35.wmf"/><Relationship Id="rId2" Type="http://schemas.openxmlformats.org/officeDocument/2006/relationships/slideLayout" Target="../slideLayouts/slideLayout1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36.wmf"/><Relationship Id="rId2" Type="http://schemas.openxmlformats.org/officeDocument/2006/relationships/slideLayout" Target="../slideLayouts/slideLayout13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37.wmf"/><Relationship Id="rId2" Type="http://schemas.openxmlformats.org/officeDocument/2006/relationships/slideLayout" Target="../slideLayouts/slideLayout13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6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diagramData" Target="../diagrams/data3.xml"/><Relationship Id="rId2" Type="http://schemas.openxmlformats.org/officeDocument/2006/relationships/diagramLayout" Target="../diagrams/layout3.xml"/><Relationship Id="rId3" Type="http://schemas.openxmlformats.org/officeDocument/2006/relationships/diagramQuickStyle" Target="../diagrams/quickStyle3.xml"/><Relationship Id="rId4" Type="http://schemas.openxmlformats.org/officeDocument/2006/relationships/diagramColors" Target="../diagrams/colors3.xml"/><Relationship Id="rId5" Type="http://schemas.microsoft.com/office/2007/relationships/diagramDrawing" Target="../diagrams/drawing3.xml"/><Relationship Id="rId6" Type="http://schemas.openxmlformats.org/officeDocument/2006/relationships/slideLayout" Target="../slideLayouts/slideLayout13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37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slideLayout" Target="../slideLayouts/slideLayout49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chart" Target="../charts/chart52.xml"/><Relationship Id="rId2" Type="http://schemas.openxmlformats.org/officeDocument/2006/relationships/slideLayout" Target="../slideLayouts/slideLayout61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3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image" Target="../media/image40.jpeg"/><Relationship Id="rId2" Type="http://schemas.openxmlformats.org/officeDocument/2006/relationships/image" Target="../media/image41.png"/><Relationship Id="rId3" Type="http://schemas.openxmlformats.org/officeDocument/2006/relationships/image" Target="../media/image42.png"/><Relationship Id="rId4" Type="http://schemas.openxmlformats.org/officeDocument/2006/relationships/slideLayout" Target="../slideLayouts/slideLayout13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slideLayout" Target="../slideLayouts/slideLayout13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hyperlink" Target="mailto:liu@qq.com" TargetMode="External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microsoft.com/office/2007/relationships/hdphoto" Target="../media/hdphoto1.wdp"/><Relationship Id="rId3" Type="http://schemas.openxmlformats.org/officeDocument/2006/relationships/slideLayout" Target="../slideLayouts/slideLayout3.xml"/><Relationship Id="rId4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CustomShape 1"/>
          <p:cNvSpPr/>
          <p:nvPr/>
        </p:nvSpPr>
        <p:spPr>
          <a:xfrm>
            <a:off x="7887960" y="29520"/>
            <a:ext cx="1090080" cy="642240"/>
          </a:xfrm>
          <a:prstGeom prst="roundRect">
            <a:avLst>
              <a:gd name="adj" fmla="val 24601"/>
            </a:avLst>
          </a:prstGeom>
          <a:blipFill rotWithShape="0">
            <a:blip r:embed="rId1"/>
            <a:stretch>
              <a:fillRect l="0" t="1154" r="0" b="7117"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3" name="CustomShape 2"/>
          <p:cNvSpPr/>
          <p:nvPr/>
        </p:nvSpPr>
        <p:spPr>
          <a:xfrm>
            <a:off x="2521440" y="3563280"/>
            <a:ext cx="4100400" cy="1647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 fontScale="56000"/>
          </a:bodyPr>
          <a:p>
            <a:pPr algn="ctr">
              <a:lnSpc>
                <a:spcPct val="15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zh-CN" sz="2400" spc="-1" strike="noStrike">
                <a:solidFill>
                  <a:srgbClr val="000000"/>
                </a:solidFill>
                <a:latin typeface="Times New Roman"/>
                <a:ea typeface="微软雅黑"/>
              </a:rPr>
              <a:t>汤臣薇</a:t>
            </a:r>
            <a:endParaRPr b="0" lang="en-US" sz="2400" spc="-1" strike="noStrike">
              <a:latin typeface="Arial"/>
            </a:endParaRPr>
          </a:p>
          <a:p>
            <a:pPr algn="ctr">
              <a:lnSpc>
                <a:spcPct val="15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en-US" sz="1580" spc="-1" strike="noStrike">
                <a:solidFill>
                  <a:srgbClr val="000000"/>
                </a:solidFill>
                <a:latin typeface="Times New Roman"/>
                <a:ea typeface="微软雅黑"/>
              </a:rPr>
              <a:t>tangchenwei@scu.edu.cn</a:t>
            </a:r>
            <a:endParaRPr b="0" lang="en-US" sz="1580" spc="-1" strike="noStrike">
              <a:latin typeface="Arial"/>
            </a:endParaRPr>
          </a:p>
          <a:p>
            <a:pPr algn="ctr">
              <a:lnSpc>
                <a:spcPct val="15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zh-CN" sz="1500" spc="-1" strike="noStrike">
                <a:solidFill>
                  <a:srgbClr val="000000"/>
                </a:solidFill>
                <a:latin typeface="Times New Roman"/>
                <a:ea typeface="微软雅黑"/>
              </a:rPr>
              <a:t>四川大学计算机学院（软件学院）</a:t>
            </a:r>
            <a:endParaRPr b="0" lang="en-US" sz="1500" spc="-1" strike="noStrike">
              <a:latin typeface="Arial"/>
            </a:endParaRPr>
          </a:p>
          <a:p>
            <a:pPr algn="ctr">
              <a:lnSpc>
                <a:spcPct val="15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zh-CN" sz="1500" spc="-1" strike="noStrike">
                <a:solidFill>
                  <a:srgbClr val="000000"/>
                </a:solidFill>
                <a:latin typeface="Times New Roman"/>
                <a:ea typeface="微软雅黑"/>
              </a:rPr>
              <a:t>数据智能与计算艺术实验室</a:t>
            </a:r>
            <a:endParaRPr b="0" lang="en-US" sz="1500" spc="-1" strike="noStrike">
              <a:latin typeface="Arial"/>
            </a:endParaRPr>
          </a:p>
          <a:p>
            <a:pPr algn="ctr">
              <a:lnSpc>
                <a:spcPct val="150000"/>
              </a:lnSpc>
              <a:spcBef>
                <a:spcPts val="1001"/>
              </a:spcBef>
              <a:tabLst>
                <a:tab algn="l" pos="0"/>
              </a:tabLst>
            </a:pPr>
            <a:endParaRPr b="0" lang="en-US" sz="1500" spc="-1" strike="noStrike">
              <a:latin typeface="Arial"/>
            </a:endParaRPr>
          </a:p>
        </p:txBody>
      </p:sp>
      <p:sp>
        <p:nvSpPr>
          <p:cNvPr id="274" name="CustomShape 3"/>
          <p:cNvSpPr/>
          <p:nvPr/>
        </p:nvSpPr>
        <p:spPr>
          <a:xfrm>
            <a:off x="470880" y="148320"/>
            <a:ext cx="30808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zh-CN" sz="1800" spc="-1" strike="noStrike">
                <a:solidFill>
                  <a:srgbClr val="000000"/>
                </a:solidFill>
                <a:latin typeface="微软雅黑"/>
                <a:ea typeface="微软雅黑"/>
              </a:rPr>
              <a:t>《数据科学引论》</a:t>
            </a:r>
            <a:r>
              <a:rPr b="0" lang="en-US" sz="1800" spc="-1" strike="noStrike">
                <a:solidFill>
                  <a:srgbClr val="000000"/>
                </a:solidFill>
                <a:latin typeface="微软雅黑"/>
                <a:ea typeface="微软雅黑"/>
              </a:rPr>
              <a:t>2021</a:t>
            </a:r>
            <a:r>
              <a:rPr b="0" lang="zh-CN" sz="1800" spc="-1" strike="noStrike">
                <a:solidFill>
                  <a:srgbClr val="000000"/>
                </a:solidFill>
                <a:latin typeface="微软雅黑"/>
                <a:ea typeface="微软雅黑"/>
              </a:rPr>
              <a:t>课程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75" name="CustomShape 4"/>
          <p:cNvSpPr/>
          <p:nvPr/>
        </p:nvSpPr>
        <p:spPr>
          <a:xfrm>
            <a:off x="1302120" y="2092680"/>
            <a:ext cx="6432120" cy="1068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rmAutofit/>
          </a:bodyPr>
          <a:p>
            <a:pPr algn="ctr">
              <a:lnSpc>
                <a:spcPct val="90000"/>
              </a:lnSpc>
            </a:pPr>
            <a:r>
              <a:rPr b="1" lang="zh-CN" sz="5400" spc="-1" strike="noStrike">
                <a:solidFill>
                  <a:srgbClr val="000000"/>
                </a:solidFill>
                <a:latin typeface="Times New Roman"/>
                <a:ea typeface="Segoe UI Black"/>
              </a:rPr>
              <a:t>数据科学引论</a:t>
            </a:r>
            <a:endParaRPr b="0" lang="en-US" sz="5400" spc="-1" strike="noStrike">
              <a:latin typeface="Arial"/>
            </a:endParaRPr>
          </a:p>
        </p:txBody>
      </p:sp>
      <p:sp>
        <p:nvSpPr>
          <p:cNvPr id="276" name="Line 5"/>
          <p:cNvSpPr/>
          <p:nvPr/>
        </p:nvSpPr>
        <p:spPr>
          <a:xfrm>
            <a:off x="2011680" y="3162240"/>
            <a:ext cx="5013720" cy="0"/>
          </a:xfrm>
          <a:prstGeom prst="line">
            <a:avLst/>
          </a:prstGeom>
          <a:ln w="38160">
            <a:solidFill>
              <a:srgbClr val="b5d2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77" name="图片 7" descr=""/>
          <p:cNvPicPr/>
          <p:nvPr/>
        </p:nvPicPr>
        <p:blipFill>
          <a:blip r:embed="rId2"/>
          <a:srcRect l="0" t="13465" r="66967" b="13300"/>
          <a:stretch/>
        </p:blipFill>
        <p:spPr>
          <a:xfrm>
            <a:off x="112320" y="0"/>
            <a:ext cx="514800" cy="642240"/>
          </a:xfrm>
          <a:prstGeom prst="rect">
            <a:avLst/>
          </a:prstGeom>
          <a:ln>
            <a:noFill/>
          </a:ln>
        </p:spPr>
      </p:pic>
      <p:sp>
        <p:nvSpPr>
          <p:cNvPr id="278" name="CustomShape 6"/>
          <p:cNvSpPr/>
          <p:nvPr/>
        </p:nvSpPr>
        <p:spPr>
          <a:xfrm>
            <a:off x="6458040" y="6356520"/>
            <a:ext cx="20566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0FCE8430-C66B-4EB4-9AD3-72EF3082B6D3}" type="slidenum">
              <a:rPr b="0" lang="en-US" sz="1200" spc="-1" strike="noStrike">
                <a:solidFill>
                  <a:srgbClr val="8b8b8b"/>
                </a:solidFill>
                <a:latin typeface="Calibri"/>
              </a:rPr>
              <a:t>1</a:t>
            </a:fld>
            <a:endParaRPr b="0" lang="en-US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CustomShape 1"/>
          <p:cNvSpPr/>
          <p:nvPr/>
        </p:nvSpPr>
        <p:spPr>
          <a:xfrm>
            <a:off x="628560" y="365040"/>
            <a:ext cx="788616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zh-CN" sz="4400" spc="-1" strike="noStrike">
                <a:solidFill>
                  <a:srgbClr val="000000"/>
                </a:solidFill>
                <a:latin typeface="黑体"/>
                <a:ea typeface="黑体"/>
              </a:rPr>
              <a:t>提纲</a:t>
            </a:r>
            <a:endParaRPr b="0" lang="en-US" sz="4400" spc="-1" strike="noStrike">
              <a:latin typeface="Arial"/>
            </a:endParaRPr>
          </a:p>
        </p:txBody>
      </p:sp>
      <p:graphicFrame>
        <p:nvGraphicFramePr>
          <p:cNvPr id="1" name="Diagram1"/>
          <p:cNvGraphicFramePr/>
          <p:nvPr>
            <p:extLst>
              <p:ext uri="{D42A27DB-BD31-4B8C-83A1-F6EECF244321}">
                <p14:modId xmlns:p14="http://schemas.microsoft.com/office/powerpoint/2010/main" val="563198471"/>
              </p:ext>
            </p:extLst>
          </p:nvPr>
        </p:nvGraphicFramePr>
        <p:xfrm>
          <a:off x="822240" y="1902960"/>
          <a:ext cx="5981400" cy="3772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CustomShape 1"/>
          <p:cNvSpPr/>
          <p:nvPr/>
        </p:nvSpPr>
        <p:spPr>
          <a:xfrm>
            <a:off x="628560" y="110520"/>
            <a:ext cx="7886160" cy="1324800"/>
          </a:xfrm>
          <a:prstGeom prst="rect">
            <a:avLst/>
          </a:prstGeom>
          <a:noFill/>
          <a:ln>
            <a:noFill/>
          </a:ln>
          <a:effectLst>
            <a:outerShdw blurRad="40000" dir="5400000" dist="23040" rotWithShape="0">
              <a:srgbClr val="000000">
                <a:alpha val="35000"/>
              </a:srgbClr>
            </a:outerShdw>
          </a:effectLst>
        </p:spPr>
        <p:style>
          <a:lnRef idx="1"/>
          <a:fillRef idx="0"/>
          <a:effectRef idx="2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1" lang="zh-CN" sz="3600" spc="-1" strike="noStrike">
                <a:solidFill>
                  <a:srgbClr val="000000"/>
                </a:solidFill>
                <a:latin typeface="黑体"/>
                <a:ea typeface="黑体"/>
              </a:rPr>
              <a:t>分布式并行编程</a:t>
            </a:r>
            <a:r>
              <a:rPr b="1" lang="en-US" sz="3600" spc="-1" strike="noStrike">
                <a:solidFill>
                  <a:srgbClr val="000000"/>
                </a:solidFill>
                <a:latin typeface="黑体"/>
                <a:ea typeface="黑体"/>
              </a:rPr>
              <a:t>-</a:t>
            </a:r>
            <a:r>
              <a:rPr b="1" lang="zh-CN" sz="3600" spc="-1" strike="noStrike">
                <a:solidFill>
                  <a:srgbClr val="000000"/>
                </a:solidFill>
                <a:latin typeface="黑体"/>
                <a:ea typeface="黑体"/>
              </a:rPr>
              <a:t>编程方式的变革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356" name="CustomShape 2"/>
          <p:cNvSpPr/>
          <p:nvPr/>
        </p:nvSpPr>
        <p:spPr>
          <a:xfrm>
            <a:off x="-31680" y="-136440"/>
            <a:ext cx="304200" cy="304200"/>
          </a:xfrm>
          <a:prstGeom prst="rect">
            <a:avLst/>
          </a:prstGeom>
          <a:noFill/>
          <a:ln>
            <a:noFill/>
          </a:ln>
          <a:effectLst>
            <a:outerShdw algn="ctr" blurRad="57150" dir="5400000" dist="19080" rotWithShape="0">
              <a:srgbClr val="000000">
                <a:alpha val="63000"/>
              </a:srgbClr>
            </a:outerShdw>
          </a:effectLst>
        </p:spPr>
        <p:style>
          <a:lnRef idx="1"/>
          <a:fillRef idx="0"/>
          <a:effectRef idx="2"/>
          <a:fontRef idx="minor"/>
        </p:style>
      </p:sp>
      <p:grpSp>
        <p:nvGrpSpPr>
          <p:cNvPr id="357" name="Group 3"/>
          <p:cNvGrpSpPr/>
          <p:nvPr/>
        </p:nvGrpSpPr>
        <p:grpSpPr>
          <a:xfrm>
            <a:off x="426600" y="1607400"/>
            <a:ext cx="5053680" cy="5260320"/>
            <a:chOff x="426600" y="1607400"/>
            <a:chExt cx="5053680" cy="5260320"/>
          </a:xfrm>
        </p:grpSpPr>
        <p:grpSp>
          <p:nvGrpSpPr>
            <p:cNvPr id="358" name="Group 4"/>
            <p:cNvGrpSpPr/>
            <p:nvPr/>
          </p:nvGrpSpPr>
          <p:grpSpPr>
            <a:xfrm>
              <a:off x="426600" y="1607400"/>
              <a:ext cx="5053680" cy="5260320"/>
              <a:chOff x="426600" y="1607400"/>
              <a:chExt cx="5053680" cy="5260320"/>
            </a:xfrm>
          </p:grpSpPr>
          <p:pic>
            <p:nvPicPr>
              <p:cNvPr id="359" name="图片 14" descr=""/>
              <p:cNvPicPr/>
              <p:nvPr/>
            </p:nvPicPr>
            <p:blipFill>
              <a:blip r:embed="rId1"/>
              <a:stretch/>
            </p:blipFill>
            <p:spPr>
              <a:xfrm>
                <a:off x="1982880" y="1607400"/>
                <a:ext cx="2152080" cy="2094840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360" name="图片 15" descr=""/>
              <p:cNvPicPr/>
              <p:nvPr/>
            </p:nvPicPr>
            <p:blipFill>
              <a:blip r:embed="rId2"/>
              <a:stretch/>
            </p:blipFill>
            <p:spPr>
              <a:xfrm>
                <a:off x="426600" y="5265000"/>
                <a:ext cx="1227960" cy="1227960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361" name="图片 16" descr=""/>
              <p:cNvPicPr/>
              <p:nvPr/>
            </p:nvPicPr>
            <p:blipFill>
              <a:blip r:embed="rId3"/>
              <a:stretch/>
            </p:blipFill>
            <p:spPr>
              <a:xfrm>
                <a:off x="2088360" y="5265000"/>
                <a:ext cx="1227960" cy="1227960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362" name="图片 17" descr=""/>
              <p:cNvPicPr/>
              <p:nvPr/>
            </p:nvPicPr>
            <p:blipFill>
              <a:blip r:embed="rId4"/>
              <a:stretch/>
            </p:blipFill>
            <p:spPr>
              <a:xfrm>
                <a:off x="4252320" y="5265000"/>
                <a:ext cx="1227960" cy="1227960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363" name="CustomShape 5"/>
              <p:cNvSpPr/>
              <p:nvPr/>
            </p:nvSpPr>
            <p:spPr>
              <a:xfrm>
                <a:off x="3481920" y="5498280"/>
                <a:ext cx="605520" cy="136944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>
                <a:sp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2800" spc="-1" strike="noStrike">
                    <a:solidFill>
                      <a:srgbClr val="000000"/>
                    </a:solidFill>
                    <a:latin typeface="Calibri"/>
                    <a:ea typeface="宋体"/>
                  </a:rPr>
                  <a:t> …</a:t>
                </a:r>
                <a:r>
                  <a:rPr b="0" lang="en-US" sz="2800" spc="-1" strike="noStrike">
                    <a:solidFill>
                      <a:srgbClr val="000000"/>
                    </a:solidFill>
                    <a:latin typeface="Calibri"/>
                    <a:ea typeface="宋体"/>
                  </a:rPr>
                  <a:t>.</a:t>
                </a:r>
                <a:endParaRPr b="0" lang="en-US" sz="2800" spc="-1" strike="noStrike">
                  <a:latin typeface="Arial"/>
                </a:endParaRPr>
              </a:p>
            </p:txBody>
          </p:sp>
          <p:sp>
            <p:nvSpPr>
              <p:cNvPr id="364" name="CustomShape 6"/>
              <p:cNvSpPr/>
              <p:nvPr/>
            </p:nvSpPr>
            <p:spPr>
              <a:xfrm flipH="1">
                <a:off x="1040400" y="3702960"/>
                <a:ext cx="2017080" cy="156132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>
                <a:solidFill>
                  <a:srgbClr val="5597d3"/>
                </a:solidFill>
                <a:tailEnd len="med" type="triangle" w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65" name="CustomShape 7"/>
              <p:cNvSpPr/>
              <p:nvPr/>
            </p:nvSpPr>
            <p:spPr>
              <a:xfrm flipH="1">
                <a:off x="2702160" y="3702960"/>
                <a:ext cx="355680" cy="156132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>
                <a:solidFill>
                  <a:srgbClr val="5597d3"/>
                </a:solidFill>
                <a:tailEnd len="med" type="triangle" w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66" name="CustomShape 8"/>
              <p:cNvSpPr/>
              <p:nvPr/>
            </p:nvSpPr>
            <p:spPr>
              <a:xfrm>
                <a:off x="3059280" y="3702960"/>
                <a:ext cx="725040" cy="179460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>
                <a:solidFill>
                  <a:srgbClr val="5597d3"/>
                </a:solidFill>
                <a:tailEnd len="med" type="triangle" w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67" name="CustomShape 9"/>
              <p:cNvSpPr/>
              <p:nvPr/>
            </p:nvSpPr>
            <p:spPr>
              <a:xfrm>
                <a:off x="3059280" y="3702960"/>
                <a:ext cx="1806840" cy="156132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>
                <a:solidFill>
                  <a:srgbClr val="5597d3"/>
                </a:solidFill>
                <a:tailEnd len="med" type="triangle" w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sp>
          <p:nvSpPr>
            <p:cNvPr id="368" name="CustomShape 10"/>
            <p:cNvSpPr/>
            <p:nvPr/>
          </p:nvSpPr>
          <p:spPr>
            <a:xfrm>
              <a:off x="2394000" y="4484160"/>
              <a:ext cx="1693080" cy="3643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1" lang="zh-CN" sz="1800" spc="-1" strike="noStrike">
                  <a:solidFill>
                    <a:srgbClr val="c00000"/>
                  </a:solidFill>
                  <a:latin typeface="微软雅黑"/>
                  <a:ea typeface="微软雅黑"/>
                </a:rPr>
                <a:t>分布式编程</a:t>
              </a:r>
              <a:endParaRPr b="0" lang="en-US" sz="1800" spc="-1" strike="noStrike">
                <a:latin typeface="Arial"/>
              </a:endParaRPr>
            </a:p>
          </p:txBody>
        </p:sp>
      </p:grpSp>
      <p:sp>
        <p:nvSpPr>
          <p:cNvPr id="369" name="CustomShape 11"/>
          <p:cNvSpPr/>
          <p:nvPr/>
        </p:nvSpPr>
        <p:spPr>
          <a:xfrm>
            <a:off x="5673240" y="2431800"/>
            <a:ext cx="2944440" cy="63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c00000"/>
                </a:solidFill>
                <a:latin typeface="微软雅黑"/>
                <a:ea typeface="微软雅黑"/>
              </a:rPr>
              <a:t>Hadoop</a:t>
            </a:r>
            <a:r>
              <a:rPr b="0" lang="zh-CN" sz="1800" spc="-1" strike="noStrike">
                <a:solidFill>
                  <a:srgbClr val="000000"/>
                </a:solidFill>
                <a:latin typeface="微软雅黑"/>
                <a:ea typeface="微软雅黑"/>
              </a:rPr>
              <a:t>的出现，极大的降低了分布式并行编程的门槛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70" name="CustomShape 12"/>
          <p:cNvSpPr/>
          <p:nvPr/>
        </p:nvSpPr>
        <p:spPr>
          <a:xfrm flipV="1">
            <a:off x="3784680" y="2753640"/>
            <a:ext cx="1887840" cy="1483560"/>
          </a:xfrm>
          <a:prstGeom prst="bentConnector3">
            <a:avLst>
              <a:gd name="adj1" fmla="val 50000"/>
            </a:avLst>
          </a:prstGeom>
          <a:noFill/>
          <a:ln>
            <a:solidFill>
              <a:srgbClr val="5597d3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1" name="CustomShape 13"/>
          <p:cNvSpPr/>
          <p:nvPr/>
        </p:nvSpPr>
        <p:spPr>
          <a:xfrm>
            <a:off x="6946920" y="3497400"/>
            <a:ext cx="676080" cy="1149840"/>
          </a:xfrm>
          <a:prstGeom prst="downArrow">
            <a:avLst>
              <a:gd name="adj1" fmla="val 50000"/>
              <a:gd name="adj2" fmla="val 5000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2" name="CustomShape 14"/>
          <p:cNvSpPr/>
          <p:nvPr/>
        </p:nvSpPr>
        <p:spPr>
          <a:xfrm>
            <a:off x="6115680" y="5281560"/>
            <a:ext cx="2586960" cy="921240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微软雅黑"/>
                <a:ea typeface="微软雅黑"/>
              </a:rPr>
              <a:t>Hadoop</a:t>
            </a:r>
            <a:r>
              <a:rPr b="0" lang="zh-CN" sz="1800" spc="-1" strike="noStrike">
                <a:solidFill>
                  <a:srgbClr val="000000"/>
                </a:solidFill>
                <a:latin typeface="微软雅黑"/>
                <a:ea typeface="微软雅黑"/>
              </a:rPr>
              <a:t>编程简单，无须任何</a:t>
            </a:r>
            <a:r>
              <a:rPr b="0" lang="zh-CN" sz="1800" spc="-1" strike="noStrike">
                <a:solidFill>
                  <a:srgbClr val="c00000"/>
                </a:solidFill>
                <a:latin typeface="微软雅黑"/>
                <a:ea typeface="微软雅黑"/>
              </a:rPr>
              <a:t>并行</a:t>
            </a:r>
            <a:r>
              <a:rPr b="0" lang="zh-CN" sz="1800" spc="-1" strike="noStrike">
                <a:solidFill>
                  <a:srgbClr val="000000"/>
                </a:solidFill>
                <a:latin typeface="微软雅黑"/>
                <a:ea typeface="微软雅黑"/>
              </a:rPr>
              <a:t>开发经验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CustomShape 1"/>
          <p:cNvSpPr/>
          <p:nvPr/>
        </p:nvSpPr>
        <p:spPr>
          <a:xfrm>
            <a:off x="628560" y="365040"/>
            <a:ext cx="788616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黑体"/>
                <a:ea typeface="黑体"/>
              </a:rPr>
              <a:t>MapReduce</a:t>
            </a:r>
            <a:r>
              <a:rPr b="0" lang="zh-CN" sz="4400" spc="-1" strike="noStrike">
                <a:solidFill>
                  <a:srgbClr val="000000"/>
                </a:solidFill>
                <a:latin typeface="黑体"/>
                <a:ea typeface="黑体"/>
              </a:rPr>
              <a:t>模型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74" name="CustomShape 2"/>
          <p:cNvSpPr/>
          <p:nvPr/>
        </p:nvSpPr>
        <p:spPr>
          <a:xfrm>
            <a:off x="-31680" y="-136440"/>
            <a:ext cx="304200" cy="30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75" name="CustomShape 3"/>
          <p:cNvSpPr/>
          <p:nvPr/>
        </p:nvSpPr>
        <p:spPr>
          <a:xfrm>
            <a:off x="4370040" y="3199680"/>
            <a:ext cx="1103760" cy="457200"/>
          </a:xfrm>
          <a:prstGeom prst="roundRect">
            <a:avLst>
              <a:gd name="adj" fmla="val 1666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76" name="图片 7" descr=""/>
          <p:cNvPicPr/>
          <p:nvPr/>
        </p:nvPicPr>
        <p:blipFill>
          <a:blip r:embed="rId1"/>
          <a:stretch/>
        </p:blipFill>
        <p:spPr>
          <a:xfrm>
            <a:off x="225720" y="1690560"/>
            <a:ext cx="6508440" cy="4645440"/>
          </a:xfrm>
          <a:prstGeom prst="rect">
            <a:avLst/>
          </a:prstGeom>
          <a:ln>
            <a:noFill/>
          </a:ln>
        </p:spPr>
      </p:pic>
      <p:sp>
        <p:nvSpPr>
          <p:cNvPr id="377" name="CustomShape 4"/>
          <p:cNvSpPr/>
          <p:nvPr/>
        </p:nvSpPr>
        <p:spPr>
          <a:xfrm>
            <a:off x="6883920" y="3199680"/>
            <a:ext cx="2139480" cy="113940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微软雅黑"/>
                <a:ea typeface="微软雅黑"/>
              </a:rPr>
              <a:t>MapReduce</a:t>
            </a:r>
            <a:r>
              <a:rPr b="0" lang="zh-CN" sz="2400" spc="-1" strike="noStrike">
                <a:solidFill>
                  <a:srgbClr val="000000"/>
                </a:solidFill>
                <a:latin typeface="微软雅黑"/>
                <a:ea typeface="微软雅黑"/>
              </a:rPr>
              <a:t>是</a:t>
            </a:r>
            <a:r>
              <a:rPr b="0" lang="en-US" sz="2400" spc="-1" strike="noStrike">
                <a:solidFill>
                  <a:srgbClr val="000000"/>
                </a:solidFill>
                <a:latin typeface="微软雅黑"/>
                <a:ea typeface="微软雅黑"/>
              </a:rPr>
              <a:t>Hadoop</a:t>
            </a:r>
            <a:r>
              <a:rPr b="0" lang="zh-CN" sz="2400" spc="-1" strike="noStrike">
                <a:solidFill>
                  <a:srgbClr val="000000"/>
                </a:solidFill>
                <a:latin typeface="微软雅黑"/>
                <a:ea typeface="微软雅黑"/>
              </a:rPr>
              <a:t>核心计算模型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CustomShape 1"/>
          <p:cNvSpPr/>
          <p:nvPr/>
        </p:nvSpPr>
        <p:spPr>
          <a:xfrm>
            <a:off x="628560" y="365040"/>
            <a:ext cx="788616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黑体"/>
                <a:ea typeface="黑体"/>
              </a:rPr>
              <a:t>MapReduce</a:t>
            </a:r>
            <a:r>
              <a:rPr b="0" lang="zh-CN" sz="4400" spc="-1" strike="noStrike">
                <a:solidFill>
                  <a:srgbClr val="000000"/>
                </a:solidFill>
                <a:latin typeface="黑体"/>
                <a:ea typeface="黑体"/>
              </a:rPr>
              <a:t>模型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79" name="CustomShape 2"/>
          <p:cNvSpPr/>
          <p:nvPr/>
        </p:nvSpPr>
        <p:spPr>
          <a:xfrm>
            <a:off x="-31680" y="-136440"/>
            <a:ext cx="304200" cy="30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380" name="Group 3"/>
          <p:cNvGrpSpPr/>
          <p:nvPr/>
        </p:nvGrpSpPr>
        <p:grpSpPr>
          <a:xfrm>
            <a:off x="1573200" y="1818720"/>
            <a:ext cx="5996880" cy="2560320"/>
            <a:chOff x="1573200" y="1818720"/>
            <a:chExt cx="5996880" cy="2560320"/>
          </a:xfrm>
        </p:grpSpPr>
        <p:sp>
          <p:nvSpPr>
            <p:cNvPr id="381" name="CustomShape 4"/>
            <p:cNvSpPr/>
            <p:nvPr/>
          </p:nvSpPr>
          <p:spPr>
            <a:xfrm>
              <a:off x="1573200" y="2590920"/>
              <a:ext cx="1875600" cy="1127520"/>
            </a:xfrm>
            <a:prstGeom prst="roundRect">
              <a:avLst>
                <a:gd name="adj" fmla="val 16667"/>
              </a:avLst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2400" spc="-1" strike="noStrike">
                  <a:solidFill>
                    <a:srgbClr val="000000"/>
                  </a:solidFill>
                  <a:latin typeface="Calibri"/>
                  <a:ea typeface="宋体"/>
                </a:rPr>
                <a:t>MapReduce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382" name="CustomShape 5"/>
            <p:cNvSpPr/>
            <p:nvPr/>
          </p:nvSpPr>
          <p:spPr>
            <a:xfrm>
              <a:off x="4946400" y="1818720"/>
              <a:ext cx="2623680" cy="100872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2400" spc="-1" strike="noStrike">
                  <a:solidFill>
                    <a:srgbClr val="000000"/>
                  </a:solidFill>
                  <a:latin typeface="微软雅黑"/>
                  <a:ea typeface="微软雅黑"/>
                </a:rPr>
                <a:t>Map</a:t>
              </a:r>
              <a:r>
                <a:rPr b="0" lang="zh-CN" sz="2400" spc="-1" strike="noStrike">
                  <a:solidFill>
                    <a:srgbClr val="000000"/>
                  </a:solidFill>
                  <a:latin typeface="微软雅黑"/>
                  <a:ea typeface="微软雅黑"/>
                </a:rPr>
                <a:t>（映射）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383" name="CustomShape 6"/>
            <p:cNvSpPr/>
            <p:nvPr/>
          </p:nvSpPr>
          <p:spPr>
            <a:xfrm>
              <a:off x="4946400" y="3370320"/>
              <a:ext cx="2623680" cy="100872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2400" spc="-1" strike="noStrike">
                  <a:solidFill>
                    <a:srgbClr val="000000"/>
                  </a:solidFill>
                  <a:latin typeface="微软雅黑"/>
                  <a:ea typeface="微软雅黑"/>
                </a:rPr>
                <a:t>Reduce</a:t>
              </a:r>
              <a:r>
                <a:rPr b="0" lang="zh-CN" sz="2400" spc="-1" strike="noStrike">
                  <a:solidFill>
                    <a:srgbClr val="000000"/>
                  </a:solidFill>
                  <a:latin typeface="微软雅黑"/>
                  <a:ea typeface="微软雅黑"/>
                </a:rPr>
                <a:t>（映射）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384" name="CustomShape 7"/>
            <p:cNvSpPr/>
            <p:nvPr/>
          </p:nvSpPr>
          <p:spPr>
            <a:xfrm flipV="1">
              <a:off x="3449520" y="2322000"/>
              <a:ext cx="1496160" cy="8305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solidFill>
                <a:srgbClr val="5597d3"/>
              </a:solidFill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85" name="CustomShape 8"/>
            <p:cNvSpPr/>
            <p:nvPr/>
          </p:nvSpPr>
          <p:spPr>
            <a:xfrm>
              <a:off x="3449520" y="3155040"/>
              <a:ext cx="1496160" cy="7192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solidFill>
                <a:srgbClr val="5597d3"/>
              </a:solidFill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386" name="CustomShape 9"/>
          <p:cNvSpPr/>
          <p:nvPr/>
        </p:nvSpPr>
        <p:spPr>
          <a:xfrm>
            <a:off x="3449880" y="2166120"/>
            <a:ext cx="1317600" cy="63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zh-CN" sz="1800" spc="-1" strike="noStrike">
                <a:solidFill>
                  <a:srgbClr val="000000"/>
                </a:solidFill>
                <a:latin typeface="微软雅黑"/>
                <a:ea typeface="微软雅黑"/>
              </a:rPr>
              <a:t>抽象成两个函数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87" name="CustomShape 10"/>
          <p:cNvSpPr/>
          <p:nvPr/>
        </p:nvSpPr>
        <p:spPr>
          <a:xfrm>
            <a:off x="1038960" y="4921560"/>
            <a:ext cx="7475400" cy="147528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微软雅黑"/>
                <a:ea typeface="微软雅黑"/>
              </a:rPr>
              <a:t>MapReduce</a:t>
            </a:r>
            <a:r>
              <a:rPr b="0" lang="zh-CN" sz="2400" spc="-1" strike="noStrike">
                <a:solidFill>
                  <a:srgbClr val="000000"/>
                </a:solidFill>
                <a:latin typeface="微软雅黑"/>
                <a:ea typeface="微软雅黑"/>
              </a:rPr>
              <a:t>设计理念：</a:t>
            </a:r>
            <a:r>
              <a:rPr b="0" lang="zh-CN" sz="2400" spc="-1" strike="noStrike">
                <a:solidFill>
                  <a:srgbClr val="c00000"/>
                </a:solidFill>
                <a:latin typeface="微软雅黑"/>
                <a:ea typeface="微软雅黑"/>
              </a:rPr>
              <a:t>移动计算，不移动数据，即数据在哪个节点上，就在哪个节点上运行任务。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88" name="CustomShape 11"/>
          <p:cNvSpPr/>
          <p:nvPr/>
        </p:nvSpPr>
        <p:spPr>
          <a:xfrm>
            <a:off x="3354120" y="3515040"/>
            <a:ext cx="1217160" cy="63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zh-CN" sz="1800" spc="-1" strike="noStrike">
                <a:solidFill>
                  <a:srgbClr val="000000"/>
                </a:solidFill>
                <a:latin typeface="微软雅黑"/>
                <a:ea typeface="微软雅黑"/>
              </a:rPr>
              <a:t>由用户负责实现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CustomShape 1"/>
          <p:cNvSpPr/>
          <p:nvPr/>
        </p:nvSpPr>
        <p:spPr>
          <a:xfrm>
            <a:off x="628560" y="365040"/>
            <a:ext cx="788616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黑体"/>
                <a:ea typeface="黑体"/>
              </a:rPr>
              <a:t>MapReduce</a:t>
            </a:r>
            <a:r>
              <a:rPr b="0" lang="zh-CN" sz="4400" spc="-1" strike="noStrike">
                <a:solidFill>
                  <a:srgbClr val="000000"/>
                </a:solidFill>
                <a:latin typeface="黑体"/>
                <a:ea typeface="黑体"/>
              </a:rPr>
              <a:t>缺陷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390" name="图片 49" descr=""/>
          <p:cNvPicPr/>
          <p:nvPr/>
        </p:nvPicPr>
        <p:blipFill>
          <a:blip r:embed="rId1"/>
          <a:stretch/>
        </p:blipFill>
        <p:spPr>
          <a:xfrm>
            <a:off x="4689720" y="2197080"/>
            <a:ext cx="4374720" cy="2757600"/>
          </a:xfrm>
          <a:prstGeom prst="rect">
            <a:avLst/>
          </a:prstGeom>
          <a:ln>
            <a:noFill/>
          </a:ln>
        </p:spPr>
      </p:pic>
      <p:sp>
        <p:nvSpPr>
          <p:cNvPr id="391" name="CustomShape 2"/>
          <p:cNvSpPr/>
          <p:nvPr/>
        </p:nvSpPr>
        <p:spPr>
          <a:xfrm>
            <a:off x="222840" y="1904040"/>
            <a:ext cx="4348440" cy="3502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5120">
              <a:lnSpc>
                <a:spcPct val="100000"/>
              </a:lnSpc>
              <a:buClr>
                <a:srgbClr val="2e75b6"/>
              </a:buClr>
              <a:buSzPct val="80000"/>
              <a:buFont typeface="Wingdings" charset="2"/>
              <a:buChar char=""/>
            </a:pPr>
            <a:r>
              <a:rPr b="1" lang="zh-CN" sz="2800" spc="-1" strike="noStrike">
                <a:solidFill>
                  <a:srgbClr val="000000"/>
                </a:solidFill>
                <a:latin typeface="微软雅黑"/>
                <a:ea typeface="微软雅黑"/>
              </a:rPr>
              <a:t>非循环式数据流模型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zh-CN" sz="2800" spc="-1" strike="noStrike">
                <a:solidFill>
                  <a:srgbClr val="ff0000"/>
                </a:solidFill>
                <a:latin typeface="微软雅黑"/>
                <a:ea typeface="微软雅黑"/>
              </a:rPr>
              <a:t>迭代计算</a:t>
            </a:r>
            <a:r>
              <a:rPr b="0" lang="zh-CN" sz="2800" spc="-1" strike="noStrike">
                <a:solidFill>
                  <a:srgbClr val="000000"/>
                </a:solidFill>
                <a:latin typeface="微软雅黑"/>
                <a:ea typeface="微软雅黑"/>
              </a:rPr>
              <a:t>需要大量</a:t>
            </a:r>
            <a:r>
              <a:rPr b="0" lang="zh-CN" sz="2800" spc="-1" strike="noStrike">
                <a:solidFill>
                  <a:srgbClr val="ff0000"/>
                </a:solidFill>
                <a:latin typeface="微软雅黑"/>
                <a:ea typeface="微软雅黑"/>
              </a:rPr>
              <a:t>磁盘</a:t>
            </a:r>
            <a:r>
              <a:rPr b="0" lang="en-US" sz="2800" spc="-1" strike="noStrike">
                <a:solidFill>
                  <a:srgbClr val="ff0000"/>
                </a:solidFill>
                <a:latin typeface="微软雅黑"/>
                <a:ea typeface="微软雅黑"/>
              </a:rPr>
              <a:t>IO</a:t>
            </a:r>
            <a:r>
              <a:rPr b="0" lang="zh-CN" sz="2800" spc="-1" strike="noStrike">
                <a:solidFill>
                  <a:srgbClr val="000000"/>
                </a:solidFill>
                <a:latin typeface="微软雅黑"/>
                <a:ea typeface="微软雅黑"/>
              </a:rPr>
              <a:t>操作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800" spc="-1" strike="noStrike"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2e75b6"/>
              </a:buClr>
              <a:buSzPct val="80000"/>
              <a:buFont typeface="Wingdings" charset="2"/>
              <a:buChar char=""/>
            </a:pPr>
            <a:r>
              <a:rPr b="1" lang="zh-CN" sz="2800" spc="-1" strike="noStrike">
                <a:solidFill>
                  <a:srgbClr val="000000"/>
                </a:solidFill>
                <a:latin typeface="微软雅黑"/>
                <a:ea typeface="微软雅黑"/>
              </a:rPr>
              <a:t>固定</a:t>
            </a:r>
            <a:r>
              <a:rPr b="1" lang="en-US" sz="2800" spc="-1" strike="noStrike">
                <a:solidFill>
                  <a:srgbClr val="000000"/>
                </a:solidFill>
                <a:latin typeface="微软雅黑"/>
                <a:ea typeface="微软雅黑"/>
              </a:rPr>
              <a:t>Map/Reduce</a:t>
            </a:r>
            <a:r>
              <a:rPr b="1" lang="zh-CN" sz="2800" spc="-1" strike="noStrike">
                <a:solidFill>
                  <a:srgbClr val="000000"/>
                </a:solidFill>
                <a:latin typeface="微软雅黑"/>
                <a:ea typeface="微软雅黑"/>
              </a:rPr>
              <a:t>模式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zh-CN" sz="2800" spc="-1" strike="noStrike">
                <a:solidFill>
                  <a:srgbClr val="000000"/>
                </a:solidFill>
                <a:latin typeface="微软雅黑"/>
                <a:ea typeface="微软雅黑"/>
              </a:rPr>
              <a:t>无法保证灵活运算和优秀性能（复杂的算法需要切分出无数的</a:t>
            </a:r>
            <a:r>
              <a:rPr b="0" lang="en-US" sz="2800" spc="-1" strike="noStrike">
                <a:solidFill>
                  <a:srgbClr val="000000"/>
                </a:solidFill>
                <a:latin typeface="微软雅黑"/>
                <a:ea typeface="微软雅黑"/>
              </a:rPr>
              <a:t>job</a:t>
            </a:r>
            <a:r>
              <a:rPr b="0" lang="zh-CN" sz="2800" spc="-1" strike="noStrike">
                <a:solidFill>
                  <a:srgbClr val="000000"/>
                </a:solidFill>
                <a:latin typeface="微软雅黑"/>
                <a:ea typeface="微软雅黑"/>
              </a:rPr>
              <a:t>）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CustomShape 1"/>
          <p:cNvSpPr/>
          <p:nvPr/>
        </p:nvSpPr>
        <p:spPr>
          <a:xfrm>
            <a:off x="628560" y="365040"/>
            <a:ext cx="788616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黑体"/>
                <a:ea typeface="黑体"/>
              </a:rPr>
              <a:t>MapReduce</a:t>
            </a:r>
            <a:r>
              <a:rPr b="0" lang="zh-CN" sz="4400" spc="-1" strike="noStrike">
                <a:solidFill>
                  <a:srgbClr val="000000"/>
                </a:solidFill>
                <a:latin typeface="黑体"/>
                <a:ea typeface="黑体"/>
              </a:rPr>
              <a:t>流程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93" name="CustomShape 2"/>
          <p:cNvSpPr/>
          <p:nvPr/>
        </p:nvSpPr>
        <p:spPr>
          <a:xfrm>
            <a:off x="-31680" y="-136440"/>
            <a:ext cx="304200" cy="30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94" name="CustomShape 3"/>
          <p:cNvSpPr/>
          <p:nvPr/>
        </p:nvSpPr>
        <p:spPr>
          <a:xfrm>
            <a:off x="496440" y="4928760"/>
            <a:ext cx="1552680" cy="576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微软雅黑"/>
                <a:ea typeface="微软雅黑"/>
              </a:rPr>
              <a:t>①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微软雅黑"/>
                <a:ea typeface="微软雅黑"/>
              </a:rPr>
              <a:t>HDFS</a:t>
            </a:r>
            <a:r>
              <a:rPr b="0" lang="zh-CN" sz="1600" spc="-1" strike="noStrike">
                <a:solidFill>
                  <a:srgbClr val="000000"/>
                </a:solidFill>
                <a:latin typeface="微软雅黑"/>
                <a:ea typeface="微软雅黑"/>
              </a:rPr>
              <a:t>读取数据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95" name="CustomShape 4"/>
          <p:cNvSpPr/>
          <p:nvPr/>
        </p:nvSpPr>
        <p:spPr>
          <a:xfrm>
            <a:off x="871200" y="3056760"/>
            <a:ext cx="803520" cy="1206000"/>
          </a:xfrm>
          <a:prstGeom prst="can">
            <a:avLst>
              <a:gd name="adj" fmla="val 2500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96" name="图片 51" descr=""/>
          <p:cNvPicPr/>
          <p:nvPr/>
        </p:nvPicPr>
        <p:blipFill>
          <a:blip r:embed="rId1"/>
          <a:srcRect l="0" t="0" r="53802" b="0"/>
          <a:stretch/>
        </p:blipFill>
        <p:spPr>
          <a:xfrm>
            <a:off x="2379960" y="2055960"/>
            <a:ext cx="2020680" cy="2757600"/>
          </a:xfrm>
          <a:prstGeom prst="rect">
            <a:avLst/>
          </a:prstGeom>
          <a:ln>
            <a:noFill/>
          </a:ln>
        </p:spPr>
      </p:pic>
      <p:pic>
        <p:nvPicPr>
          <p:cNvPr id="397" name="图片 52" descr=""/>
          <p:cNvPicPr/>
          <p:nvPr/>
        </p:nvPicPr>
        <p:blipFill>
          <a:blip r:embed="rId2"/>
          <a:srcRect l="45487" t="0" r="0" b="0"/>
          <a:stretch/>
        </p:blipFill>
        <p:spPr>
          <a:xfrm>
            <a:off x="4572000" y="2055960"/>
            <a:ext cx="2384640" cy="2757600"/>
          </a:xfrm>
          <a:prstGeom prst="rect">
            <a:avLst/>
          </a:prstGeom>
          <a:ln>
            <a:noFill/>
          </a:ln>
        </p:spPr>
      </p:pic>
      <p:sp>
        <p:nvSpPr>
          <p:cNvPr id="398" name="CustomShape 5"/>
          <p:cNvSpPr/>
          <p:nvPr/>
        </p:nvSpPr>
        <p:spPr>
          <a:xfrm>
            <a:off x="2244960" y="4928760"/>
            <a:ext cx="1720440" cy="820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微软雅黑"/>
                <a:ea typeface="微软雅黑"/>
              </a:rPr>
              <a:t>②</a:t>
            </a:r>
            <a:endParaRPr b="0" lang="en-US" sz="16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微软雅黑"/>
                <a:ea typeface="微软雅黑"/>
              </a:rPr>
              <a:t>Map</a:t>
            </a:r>
            <a:r>
              <a:rPr b="0" lang="zh-CN" sz="1600" spc="-1" strike="noStrike">
                <a:solidFill>
                  <a:srgbClr val="000000"/>
                </a:solidFill>
                <a:latin typeface="微软雅黑"/>
                <a:ea typeface="微软雅黑"/>
              </a:rPr>
              <a:t>操作</a:t>
            </a:r>
            <a:endParaRPr b="0" lang="en-US" sz="16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zh-CN" sz="1600" spc="-1" strike="noStrike">
                <a:solidFill>
                  <a:srgbClr val="000000"/>
                </a:solidFill>
                <a:latin typeface="微软雅黑"/>
                <a:ea typeface="微软雅黑"/>
              </a:rPr>
              <a:t>结果写入磁盘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99" name="CustomShape 6"/>
          <p:cNvSpPr/>
          <p:nvPr/>
        </p:nvSpPr>
        <p:spPr>
          <a:xfrm>
            <a:off x="4870800" y="4928760"/>
            <a:ext cx="2085840" cy="820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微软雅黑"/>
                <a:ea typeface="微软雅黑"/>
              </a:rPr>
              <a:t>③</a:t>
            </a:r>
            <a:endParaRPr b="0" lang="en-US" sz="16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微软雅黑"/>
                <a:ea typeface="微软雅黑"/>
              </a:rPr>
              <a:t>Reduce</a:t>
            </a:r>
            <a:r>
              <a:rPr b="0" lang="zh-CN" sz="1600" spc="-1" strike="noStrike">
                <a:solidFill>
                  <a:srgbClr val="000000"/>
                </a:solidFill>
                <a:latin typeface="微软雅黑"/>
                <a:ea typeface="微软雅黑"/>
              </a:rPr>
              <a:t>操作</a:t>
            </a:r>
            <a:endParaRPr b="0" lang="en-US" sz="16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zh-CN" sz="1600" spc="-1" strike="noStrike">
                <a:solidFill>
                  <a:srgbClr val="000000"/>
                </a:solidFill>
                <a:latin typeface="微软雅黑"/>
                <a:ea typeface="微软雅黑"/>
              </a:rPr>
              <a:t>读取</a:t>
            </a:r>
            <a:r>
              <a:rPr b="0" lang="en-US" sz="1600" spc="-1" strike="noStrike">
                <a:solidFill>
                  <a:srgbClr val="000000"/>
                </a:solidFill>
                <a:latin typeface="微软雅黑"/>
                <a:ea typeface="微软雅黑"/>
              </a:rPr>
              <a:t>Map</a:t>
            </a:r>
            <a:r>
              <a:rPr b="0" lang="zh-CN" sz="1600" spc="-1" strike="noStrike">
                <a:solidFill>
                  <a:srgbClr val="000000"/>
                </a:solidFill>
                <a:latin typeface="微软雅黑"/>
                <a:ea typeface="微软雅黑"/>
              </a:rPr>
              <a:t>中间结果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400" name="CustomShape 7"/>
          <p:cNvSpPr/>
          <p:nvPr/>
        </p:nvSpPr>
        <p:spPr>
          <a:xfrm>
            <a:off x="7336800" y="4928760"/>
            <a:ext cx="1552680" cy="576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微软雅黑"/>
                <a:ea typeface="微软雅黑"/>
              </a:rPr>
              <a:t>④</a:t>
            </a:r>
            <a:endParaRPr b="0" lang="en-US" sz="16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zh-CN" sz="1600" spc="-1" strike="noStrike">
                <a:solidFill>
                  <a:srgbClr val="000000"/>
                </a:solidFill>
                <a:latin typeface="微软雅黑"/>
                <a:ea typeface="微软雅黑"/>
              </a:rPr>
              <a:t>结果写回</a:t>
            </a:r>
            <a:r>
              <a:rPr b="0" lang="en-US" sz="1600" spc="-1" strike="noStrike">
                <a:solidFill>
                  <a:srgbClr val="000000"/>
                </a:solidFill>
                <a:latin typeface="微软雅黑"/>
                <a:ea typeface="微软雅黑"/>
              </a:rPr>
              <a:t>HDFS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401" name="CustomShape 8"/>
          <p:cNvSpPr/>
          <p:nvPr/>
        </p:nvSpPr>
        <p:spPr>
          <a:xfrm>
            <a:off x="7711200" y="3056760"/>
            <a:ext cx="803520" cy="1206000"/>
          </a:xfrm>
          <a:prstGeom prst="can">
            <a:avLst>
              <a:gd name="adj" fmla="val 2500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CustomShape 1"/>
          <p:cNvSpPr/>
          <p:nvPr/>
        </p:nvSpPr>
        <p:spPr>
          <a:xfrm>
            <a:off x="628560" y="365040"/>
            <a:ext cx="788616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黑体"/>
                <a:ea typeface="黑体"/>
              </a:rPr>
              <a:t>MapReduce</a:t>
            </a:r>
            <a:r>
              <a:rPr b="0" lang="zh-CN" sz="4400" spc="-1" strike="noStrike">
                <a:solidFill>
                  <a:srgbClr val="000000"/>
                </a:solidFill>
                <a:latin typeface="黑体"/>
                <a:ea typeface="黑体"/>
              </a:rPr>
              <a:t>流程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03" name="CustomShape 2"/>
          <p:cNvSpPr/>
          <p:nvPr/>
        </p:nvSpPr>
        <p:spPr>
          <a:xfrm>
            <a:off x="-31680" y="-136440"/>
            <a:ext cx="304200" cy="30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4" name="CustomShape 3"/>
          <p:cNvSpPr/>
          <p:nvPr/>
        </p:nvSpPr>
        <p:spPr>
          <a:xfrm>
            <a:off x="496440" y="4928760"/>
            <a:ext cx="1552680" cy="576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微软雅黑"/>
                <a:ea typeface="微软雅黑"/>
              </a:rPr>
              <a:t>①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微软雅黑"/>
                <a:ea typeface="微软雅黑"/>
              </a:rPr>
              <a:t>HDFS</a:t>
            </a:r>
            <a:r>
              <a:rPr b="0" lang="zh-CN" sz="1600" spc="-1" strike="noStrike">
                <a:solidFill>
                  <a:srgbClr val="000000"/>
                </a:solidFill>
                <a:latin typeface="微软雅黑"/>
                <a:ea typeface="微软雅黑"/>
              </a:rPr>
              <a:t>读取数据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405" name="CustomShape 4"/>
          <p:cNvSpPr/>
          <p:nvPr/>
        </p:nvSpPr>
        <p:spPr>
          <a:xfrm>
            <a:off x="871200" y="3056760"/>
            <a:ext cx="803520" cy="1206000"/>
          </a:xfrm>
          <a:prstGeom prst="can">
            <a:avLst>
              <a:gd name="adj" fmla="val 2500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06" name="图片 51" descr=""/>
          <p:cNvPicPr/>
          <p:nvPr/>
        </p:nvPicPr>
        <p:blipFill>
          <a:blip r:embed="rId1"/>
          <a:srcRect l="0" t="0" r="53802" b="0"/>
          <a:stretch/>
        </p:blipFill>
        <p:spPr>
          <a:xfrm>
            <a:off x="2379960" y="2055960"/>
            <a:ext cx="2020680" cy="2757600"/>
          </a:xfrm>
          <a:prstGeom prst="rect">
            <a:avLst/>
          </a:prstGeom>
          <a:ln>
            <a:noFill/>
          </a:ln>
        </p:spPr>
      </p:pic>
      <p:pic>
        <p:nvPicPr>
          <p:cNvPr id="407" name="图片 52" descr=""/>
          <p:cNvPicPr/>
          <p:nvPr/>
        </p:nvPicPr>
        <p:blipFill>
          <a:blip r:embed="rId2"/>
          <a:srcRect l="45487" t="0" r="0" b="0"/>
          <a:stretch/>
        </p:blipFill>
        <p:spPr>
          <a:xfrm>
            <a:off x="4572000" y="2055960"/>
            <a:ext cx="2384640" cy="2757600"/>
          </a:xfrm>
          <a:prstGeom prst="rect">
            <a:avLst/>
          </a:prstGeom>
          <a:ln>
            <a:noFill/>
          </a:ln>
        </p:spPr>
      </p:pic>
      <p:sp>
        <p:nvSpPr>
          <p:cNvPr id="408" name="CustomShape 5"/>
          <p:cNvSpPr/>
          <p:nvPr/>
        </p:nvSpPr>
        <p:spPr>
          <a:xfrm>
            <a:off x="2244960" y="4928760"/>
            <a:ext cx="1720440" cy="820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微软雅黑"/>
                <a:ea typeface="微软雅黑"/>
              </a:rPr>
              <a:t>②</a:t>
            </a:r>
            <a:endParaRPr b="0" lang="en-US" sz="16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微软雅黑"/>
                <a:ea typeface="微软雅黑"/>
              </a:rPr>
              <a:t>Map</a:t>
            </a:r>
            <a:r>
              <a:rPr b="0" lang="zh-CN" sz="1600" spc="-1" strike="noStrike">
                <a:solidFill>
                  <a:srgbClr val="000000"/>
                </a:solidFill>
                <a:latin typeface="微软雅黑"/>
                <a:ea typeface="微软雅黑"/>
              </a:rPr>
              <a:t>操作</a:t>
            </a:r>
            <a:endParaRPr b="0" lang="en-US" sz="16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zh-CN" sz="1600" spc="-1" strike="noStrike">
                <a:solidFill>
                  <a:srgbClr val="000000"/>
                </a:solidFill>
                <a:latin typeface="微软雅黑"/>
                <a:ea typeface="微软雅黑"/>
              </a:rPr>
              <a:t>结果写入磁盘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409" name="CustomShape 6"/>
          <p:cNvSpPr/>
          <p:nvPr/>
        </p:nvSpPr>
        <p:spPr>
          <a:xfrm>
            <a:off x="4870800" y="4928760"/>
            <a:ext cx="2085840" cy="820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微软雅黑"/>
                <a:ea typeface="微软雅黑"/>
              </a:rPr>
              <a:t>③</a:t>
            </a:r>
            <a:endParaRPr b="0" lang="en-US" sz="16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微软雅黑"/>
                <a:ea typeface="微软雅黑"/>
              </a:rPr>
              <a:t>Reduce</a:t>
            </a:r>
            <a:r>
              <a:rPr b="0" lang="zh-CN" sz="1600" spc="-1" strike="noStrike">
                <a:solidFill>
                  <a:srgbClr val="000000"/>
                </a:solidFill>
                <a:latin typeface="微软雅黑"/>
                <a:ea typeface="微软雅黑"/>
              </a:rPr>
              <a:t>操作</a:t>
            </a:r>
            <a:endParaRPr b="0" lang="en-US" sz="16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zh-CN" sz="1600" spc="-1" strike="noStrike">
                <a:solidFill>
                  <a:srgbClr val="000000"/>
                </a:solidFill>
                <a:latin typeface="微软雅黑"/>
                <a:ea typeface="微软雅黑"/>
              </a:rPr>
              <a:t>读取</a:t>
            </a:r>
            <a:r>
              <a:rPr b="0" lang="en-US" sz="1600" spc="-1" strike="noStrike">
                <a:solidFill>
                  <a:srgbClr val="000000"/>
                </a:solidFill>
                <a:latin typeface="微软雅黑"/>
                <a:ea typeface="微软雅黑"/>
              </a:rPr>
              <a:t>Map</a:t>
            </a:r>
            <a:r>
              <a:rPr b="0" lang="zh-CN" sz="1600" spc="-1" strike="noStrike">
                <a:solidFill>
                  <a:srgbClr val="000000"/>
                </a:solidFill>
                <a:latin typeface="微软雅黑"/>
                <a:ea typeface="微软雅黑"/>
              </a:rPr>
              <a:t>中间结果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410" name="CustomShape 7"/>
          <p:cNvSpPr/>
          <p:nvPr/>
        </p:nvSpPr>
        <p:spPr>
          <a:xfrm>
            <a:off x="7336800" y="4928760"/>
            <a:ext cx="1552680" cy="576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微软雅黑"/>
                <a:ea typeface="微软雅黑"/>
              </a:rPr>
              <a:t>④</a:t>
            </a:r>
            <a:endParaRPr b="0" lang="en-US" sz="16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zh-CN" sz="1600" spc="-1" strike="noStrike">
                <a:solidFill>
                  <a:srgbClr val="000000"/>
                </a:solidFill>
                <a:latin typeface="微软雅黑"/>
                <a:ea typeface="微软雅黑"/>
              </a:rPr>
              <a:t>结果写回</a:t>
            </a:r>
            <a:r>
              <a:rPr b="0" lang="en-US" sz="1600" spc="-1" strike="noStrike">
                <a:solidFill>
                  <a:srgbClr val="000000"/>
                </a:solidFill>
                <a:latin typeface="微软雅黑"/>
                <a:ea typeface="微软雅黑"/>
              </a:rPr>
              <a:t>HDFS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411" name="CustomShape 8"/>
          <p:cNvSpPr/>
          <p:nvPr/>
        </p:nvSpPr>
        <p:spPr>
          <a:xfrm>
            <a:off x="7711200" y="3056760"/>
            <a:ext cx="803520" cy="1206000"/>
          </a:xfrm>
          <a:prstGeom prst="can">
            <a:avLst>
              <a:gd name="adj" fmla="val 2500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2" name="CustomShape 9"/>
          <p:cNvSpPr/>
          <p:nvPr/>
        </p:nvSpPr>
        <p:spPr>
          <a:xfrm>
            <a:off x="407520" y="2456640"/>
            <a:ext cx="8339040" cy="2169720"/>
          </a:xfrm>
          <a:prstGeom prst="rect">
            <a:avLst/>
          </a:prstGeom>
          <a:solidFill>
            <a:schemeClr val="bg1">
              <a:lumMod val="95000"/>
            </a:schemeClr>
          </a:solidFill>
          <a:ln w="2844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zh-CN" sz="2800" spc="-1" strike="noStrike">
                <a:solidFill>
                  <a:srgbClr val="000000"/>
                </a:solidFill>
                <a:latin typeface="微软雅黑"/>
                <a:ea typeface="微软雅黑"/>
              </a:rPr>
              <a:t>多次磁盘读写，高度依赖磁盘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CustomShape 1"/>
          <p:cNvSpPr/>
          <p:nvPr/>
        </p:nvSpPr>
        <p:spPr>
          <a:xfrm>
            <a:off x="628560" y="365040"/>
            <a:ext cx="788616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黑体"/>
                <a:ea typeface="黑体"/>
              </a:rPr>
              <a:t>MapReduce</a:t>
            </a:r>
            <a:r>
              <a:rPr b="0" lang="zh-CN" sz="4400" spc="-1" strike="noStrike">
                <a:solidFill>
                  <a:srgbClr val="000000"/>
                </a:solidFill>
                <a:latin typeface="黑体"/>
                <a:ea typeface="黑体"/>
              </a:rPr>
              <a:t>缺陷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414" name="图片 49" descr=""/>
          <p:cNvPicPr/>
          <p:nvPr/>
        </p:nvPicPr>
        <p:blipFill>
          <a:blip r:embed="rId1"/>
          <a:stretch/>
        </p:blipFill>
        <p:spPr>
          <a:xfrm>
            <a:off x="4301280" y="2320560"/>
            <a:ext cx="4374720" cy="2757600"/>
          </a:xfrm>
          <a:prstGeom prst="rect">
            <a:avLst/>
          </a:prstGeom>
          <a:ln>
            <a:noFill/>
          </a:ln>
        </p:spPr>
      </p:pic>
      <p:sp>
        <p:nvSpPr>
          <p:cNvPr id="415" name="CustomShape 2"/>
          <p:cNvSpPr/>
          <p:nvPr/>
        </p:nvSpPr>
        <p:spPr>
          <a:xfrm>
            <a:off x="268920" y="2875320"/>
            <a:ext cx="4061160" cy="2010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marL="285840" indent="-285120">
              <a:lnSpc>
                <a:spcPct val="100000"/>
              </a:lnSpc>
              <a:buClr>
                <a:srgbClr val="2e75b6"/>
              </a:buClr>
              <a:buSzPct val="80000"/>
              <a:buFont typeface="Wingdings" charset="2"/>
              <a:buChar char=""/>
            </a:pPr>
            <a:r>
              <a:rPr b="1" lang="zh-CN" sz="1800" spc="-1" strike="noStrike">
                <a:solidFill>
                  <a:srgbClr val="000000"/>
                </a:solidFill>
                <a:latin typeface="微软雅黑"/>
                <a:ea typeface="微软雅黑"/>
              </a:rPr>
              <a:t>非循环式数据流模型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微软雅黑"/>
                <a:ea typeface="微软雅黑"/>
              </a:rPr>
              <a:t>    </a:t>
            </a:r>
            <a:r>
              <a:rPr b="0" lang="zh-CN" sz="1800" spc="-1" strike="noStrike">
                <a:solidFill>
                  <a:srgbClr val="ff0000"/>
                </a:solidFill>
                <a:latin typeface="微软雅黑"/>
                <a:ea typeface="微软雅黑"/>
              </a:rPr>
              <a:t>迭代计算</a:t>
            </a:r>
            <a:r>
              <a:rPr b="0" lang="zh-CN" sz="1800" spc="-1" strike="noStrike">
                <a:solidFill>
                  <a:srgbClr val="000000"/>
                </a:solidFill>
                <a:latin typeface="微软雅黑"/>
                <a:ea typeface="微软雅黑"/>
              </a:rPr>
              <a:t>需要大量</a:t>
            </a:r>
            <a:r>
              <a:rPr b="0" lang="zh-CN" sz="1800" spc="-1" strike="noStrike">
                <a:solidFill>
                  <a:srgbClr val="ff0000"/>
                </a:solidFill>
                <a:latin typeface="微软雅黑"/>
                <a:ea typeface="微软雅黑"/>
              </a:rPr>
              <a:t>磁盘</a:t>
            </a:r>
            <a:r>
              <a:rPr b="0" lang="en-US" sz="1800" spc="-1" strike="noStrike">
                <a:solidFill>
                  <a:srgbClr val="ff0000"/>
                </a:solidFill>
                <a:latin typeface="微软雅黑"/>
                <a:ea typeface="微软雅黑"/>
              </a:rPr>
              <a:t>IO</a:t>
            </a:r>
            <a:r>
              <a:rPr b="0" lang="zh-CN" sz="1800" spc="-1" strike="noStrike">
                <a:solidFill>
                  <a:srgbClr val="000000"/>
                </a:solidFill>
                <a:latin typeface="微软雅黑"/>
                <a:ea typeface="微软雅黑"/>
              </a:rPr>
              <a:t>操作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2e75b6"/>
              </a:buClr>
              <a:buSzPct val="80000"/>
              <a:buFont typeface="Wingdings" charset="2"/>
              <a:buChar char=""/>
            </a:pPr>
            <a:r>
              <a:rPr b="1" lang="zh-CN" sz="1800" spc="-1" strike="noStrike">
                <a:solidFill>
                  <a:srgbClr val="000000"/>
                </a:solidFill>
                <a:latin typeface="微软雅黑"/>
                <a:ea typeface="微软雅黑"/>
              </a:rPr>
              <a:t>固定</a:t>
            </a:r>
            <a:r>
              <a:rPr b="1" lang="en-US" sz="1800" spc="-1" strike="noStrike">
                <a:solidFill>
                  <a:srgbClr val="000000"/>
                </a:solidFill>
                <a:latin typeface="微软雅黑"/>
                <a:ea typeface="微软雅黑"/>
              </a:rPr>
              <a:t>Map/Reduce</a:t>
            </a:r>
            <a:r>
              <a:rPr b="1" lang="zh-CN" sz="1800" spc="-1" strike="noStrike">
                <a:solidFill>
                  <a:srgbClr val="000000"/>
                </a:solidFill>
                <a:latin typeface="微软雅黑"/>
                <a:ea typeface="微软雅黑"/>
              </a:rPr>
              <a:t>模式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微软雅黑"/>
                <a:ea typeface="微软雅黑"/>
              </a:rPr>
              <a:t>    </a:t>
            </a:r>
            <a:r>
              <a:rPr b="0" lang="zh-CN" sz="1800" spc="-1" strike="noStrike">
                <a:solidFill>
                  <a:srgbClr val="000000"/>
                </a:solidFill>
                <a:latin typeface="微软雅黑"/>
                <a:ea typeface="微软雅黑"/>
              </a:rPr>
              <a:t>无法保证灵活运算和优秀性能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zh-CN" sz="1800" spc="-1" strike="noStrike">
                <a:solidFill>
                  <a:srgbClr val="000000"/>
                </a:solidFill>
                <a:latin typeface="微软雅黑"/>
                <a:ea typeface="微软雅黑"/>
              </a:rPr>
              <a:t>（复杂的算法需要切分出无数的</a:t>
            </a:r>
            <a:r>
              <a:rPr b="0" lang="en-US" sz="1800" spc="-1" strike="noStrike">
                <a:solidFill>
                  <a:srgbClr val="000000"/>
                </a:solidFill>
                <a:latin typeface="微软雅黑"/>
                <a:ea typeface="微软雅黑"/>
              </a:rPr>
              <a:t>job</a:t>
            </a:r>
            <a:r>
              <a:rPr b="0" lang="zh-CN" sz="1800" spc="-1" strike="noStrike">
                <a:solidFill>
                  <a:srgbClr val="000000"/>
                </a:solidFill>
                <a:latin typeface="微软雅黑"/>
                <a:ea typeface="微软雅黑"/>
              </a:rPr>
              <a:t>）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416" name="CustomShape 3"/>
          <p:cNvSpPr/>
          <p:nvPr/>
        </p:nvSpPr>
        <p:spPr>
          <a:xfrm>
            <a:off x="407520" y="2456640"/>
            <a:ext cx="8339040" cy="2169720"/>
          </a:xfrm>
          <a:prstGeom prst="rect">
            <a:avLst/>
          </a:prstGeom>
          <a:solidFill>
            <a:schemeClr val="bg1">
              <a:lumMod val="95000"/>
            </a:schemeClr>
          </a:solidFill>
          <a:ln w="2844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zh-CN" sz="2800" spc="-1" strike="noStrike">
                <a:solidFill>
                  <a:srgbClr val="000000"/>
                </a:solidFill>
                <a:latin typeface="微软雅黑"/>
                <a:ea typeface="微软雅黑"/>
              </a:rPr>
              <a:t>呼唤一个更强大的处理框架</a:t>
            </a:r>
            <a:endParaRPr b="0" lang="en-US" sz="2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2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zh-CN" sz="2800" spc="-1" strike="noStrike">
                <a:solidFill>
                  <a:srgbClr val="000000"/>
                </a:solidFill>
                <a:latin typeface="微软雅黑"/>
                <a:ea typeface="微软雅黑"/>
              </a:rPr>
              <a:t>硬盘  </a:t>
            </a:r>
            <a:r>
              <a:rPr b="0" lang="en-US" sz="2800" spc="-1" strike="noStrike">
                <a:solidFill>
                  <a:srgbClr val="000000"/>
                </a:solidFill>
                <a:latin typeface="微软雅黑"/>
                <a:ea typeface="微软雅黑"/>
              </a:rPr>
              <a:t>-&gt; </a:t>
            </a:r>
            <a:r>
              <a:rPr b="0" lang="zh-CN" sz="2800" spc="-1" strike="noStrike">
                <a:solidFill>
                  <a:srgbClr val="ff0000"/>
                </a:solidFill>
                <a:latin typeface="微软雅黑"/>
                <a:ea typeface="微软雅黑"/>
              </a:rPr>
              <a:t>内存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7" name="图片 2" descr=""/>
          <p:cNvPicPr/>
          <p:nvPr/>
        </p:nvPicPr>
        <p:blipFill>
          <a:blip r:embed="rId1"/>
          <a:stretch/>
        </p:blipFill>
        <p:spPr>
          <a:xfrm>
            <a:off x="0" y="5087520"/>
            <a:ext cx="4258440" cy="1689840"/>
          </a:xfrm>
          <a:prstGeom prst="rect">
            <a:avLst/>
          </a:prstGeom>
          <a:ln>
            <a:noFill/>
          </a:ln>
        </p:spPr>
      </p:pic>
      <p:pic>
        <p:nvPicPr>
          <p:cNvPr id="418" name="图片 4" descr=""/>
          <p:cNvPicPr/>
          <p:nvPr/>
        </p:nvPicPr>
        <p:blipFill>
          <a:blip r:embed="rId2"/>
          <a:stretch/>
        </p:blipFill>
        <p:spPr>
          <a:xfrm>
            <a:off x="98280" y="1002600"/>
            <a:ext cx="8852040" cy="3715560"/>
          </a:xfrm>
          <a:prstGeom prst="rect">
            <a:avLst/>
          </a:prstGeom>
          <a:ln>
            <a:noFill/>
          </a:ln>
        </p:spPr>
      </p:pic>
      <p:sp>
        <p:nvSpPr>
          <p:cNvPr id="419" name="CustomShape 1"/>
          <p:cNvSpPr/>
          <p:nvPr/>
        </p:nvSpPr>
        <p:spPr>
          <a:xfrm>
            <a:off x="0" y="0"/>
            <a:ext cx="788616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黑体"/>
                <a:ea typeface="黑体"/>
              </a:rPr>
              <a:t>Spark</a:t>
            </a:r>
            <a:r>
              <a:rPr b="0" lang="zh-CN" sz="4400" spc="-1" strike="noStrike">
                <a:solidFill>
                  <a:srgbClr val="000000"/>
                </a:solidFill>
                <a:latin typeface="黑体"/>
                <a:ea typeface="黑体"/>
              </a:rPr>
              <a:t>诞生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20" name="CustomShape 2"/>
          <p:cNvSpPr/>
          <p:nvPr/>
        </p:nvSpPr>
        <p:spPr>
          <a:xfrm>
            <a:off x="5100840" y="1198800"/>
            <a:ext cx="3607920" cy="2780280"/>
          </a:xfrm>
          <a:prstGeom prst="rect">
            <a:avLst/>
          </a:prstGeom>
          <a:noFill/>
          <a:ln w="3816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1" name="CustomShape 3"/>
          <p:cNvSpPr/>
          <p:nvPr/>
        </p:nvSpPr>
        <p:spPr>
          <a:xfrm>
            <a:off x="6186240" y="1447200"/>
            <a:ext cx="1947240" cy="39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ff0000"/>
                </a:solidFill>
                <a:latin typeface="微软雅黑"/>
                <a:ea typeface="微软雅黑"/>
              </a:rPr>
              <a:t>Spark</a:t>
            </a:r>
            <a:r>
              <a:rPr b="0" lang="zh-CN" sz="2000" spc="-1" strike="noStrike">
                <a:solidFill>
                  <a:srgbClr val="ff0000"/>
                </a:solidFill>
                <a:latin typeface="微软雅黑"/>
                <a:ea typeface="微软雅黑"/>
              </a:rPr>
              <a:t>应运而生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422" name="CustomShape 4"/>
          <p:cNvSpPr/>
          <p:nvPr/>
        </p:nvSpPr>
        <p:spPr>
          <a:xfrm>
            <a:off x="4467600" y="4652640"/>
            <a:ext cx="4047120" cy="1796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微软雅黑"/>
                <a:ea typeface="微软雅黑"/>
              </a:rPr>
              <a:t>2009</a:t>
            </a:r>
            <a:r>
              <a:rPr b="0" lang="zh-CN" sz="2800" spc="-1" strike="noStrike">
                <a:solidFill>
                  <a:srgbClr val="000000"/>
                </a:solidFill>
                <a:latin typeface="微软雅黑"/>
                <a:ea typeface="微软雅黑"/>
              </a:rPr>
              <a:t>年美国加州大学伯克利分校的</a:t>
            </a:r>
            <a:r>
              <a:rPr b="1" lang="en-US" sz="2800" spc="-1" strike="noStrike">
                <a:solidFill>
                  <a:srgbClr val="2e75b6"/>
                </a:solidFill>
                <a:latin typeface="微软雅黑"/>
                <a:ea typeface="微软雅黑"/>
              </a:rPr>
              <a:t>AMPLab</a:t>
            </a:r>
            <a:r>
              <a:rPr b="0" lang="zh-CN" sz="2800" spc="-1" strike="noStrike">
                <a:solidFill>
                  <a:srgbClr val="000000"/>
                </a:solidFill>
                <a:latin typeface="微软雅黑"/>
                <a:ea typeface="微软雅黑"/>
              </a:rPr>
              <a:t>设计了名叫</a:t>
            </a:r>
            <a:r>
              <a:rPr b="1" lang="en-US" sz="2800" spc="-1" strike="noStrike">
                <a:solidFill>
                  <a:srgbClr val="ff0000"/>
                </a:solidFill>
                <a:latin typeface="微软雅黑"/>
                <a:ea typeface="微软雅黑"/>
              </a:rPr>
              <a:t>Spark</a:t>
            </a:r>
            <a:r>
              <a:rPr b="0" lang="zh-CN" sz="2800" spc="-1" strike="noStrike">
                <a:solidFill>
                  <a:srgbClr val="000000"/>
                </a:solidFill>
                <a:latin typeface="微软雅黑"/>
                <a:ea typeface="微软雅黑"/>
              </a:rPr>
              <a:t>的大数据处理框架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" name="图片 2" descr=""/>
          <p:cNvPicPr/>
          <p:nvPr/>
        </p:nvPicPr>
        <p:blipFill>
          <a:blip r:embed="rId1"/>
          <a:stretch/>
        </p:blipFill>
        <p:spPr>
          <a:xfrm>
            <a:off x="131760" y="1829520"/>
            <a:ext cx="3810600" cy="3810600"/>
          </a:xfrm>
          <a:prstGeom prst="rect">
            <a:avLst/>
          </a:prstGeom>
          <a:ln>
            <a:noFill/>
          </a:ln>
        </p:spPr>
      </p:pic>
      <p:sp>
        <p:nvSpPr>
          <p:cNvPr id="424" name="CustomShape 1"/>
          <p:cNvSpPr/>
          <p:nvPr/>
        </p:nvSpPr>
        <p:spPr>
          <a:xfrm>
            <a:off x="628560" y="365040"/>
            <a:ext cx="788616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黑体"/>
                <a:ea typeface="黑体"/>
              </a:rPr>
              <a:t>Spark</a:t>
            </a:r>
            <a:r>
              <a:rPr b="0" lang="zh-CN" sz="4400" spc="-1" strike="noStrike">
                <a:solidFill>
                  <a:srgbClr val="000000"/>
                </a:solidFill>
                <a:latin typeface="黑体"/>
                <a:ea typeface="黑体"/>
              </a:rPr>
              <a:t>诞生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25" name="CustomShape 2"/>
          <p:cNvSpPr/>
          <p:nvPr/>
        </p:nvSpPr>
        <p:spPr>
          <a:xfrm>
            <a:off x="3507480" y="1738800"/>
            <a:ext cx="4809600" cy="1735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50000"/>
              </a:lnSpc>
            </a:pPr>
            <a:r>
              <a:rPr b="0" lang="zh-CN" sz="2400" spc="-1" strike="noStrike">
                <a:solidFill>
                  <a:srgbClr val="262626"/>
                </a:solidFill>
                <a:latin typeface="Microsoft YaHei"/>
                <a:ea typeface="Microsoft YaHei"/>
              </a:rPr>
              <a:t>至今已有超过 </a:t>
            </a:r>
            <a:r>
              <a:rPr b="0" lang="en-US" sz="2400" spc="-1" strike="noStrike">
                <a:solidFill>
                  <a:srgbClr val="ff0000"/>
                </a:solidFill>
                <a:latin typeface="Microsoft YaHei"/>
                <a:ea typeface="Microsoft YaHei"/>
              </a:rPr>
              <a:t>100</a:t>
            </a:r>
            <a:r>
              <a:rPr b="0" lang="en-US" sz="2400" spc="-1" strike="noStrike">
                <a:solidFill>
                  <a:srgbClr val="262626"/>
                </a:solidFill>
                <a:latin typeface="Microsoft YaHei"/>
                <a:ea typeface="Microsoft YaHei"/>
              </a:rPr>
              <a:t> </a:t>
            </a:r>
            <a:r>
              <a:rPr b="0" lang="zh-CN" sz="2400" spc="-1" strike="noStrike">
                <a:solidFill>
                  <a:srgbClr val="262626"/>
                </a:solidFill>
                <a:latin typeface="Microsoft YaHei"/>
                <a:ea typeface="Microsoft YaHei"/>
              </a:rPr>
              <a:t>家公司（雅虎、阿里、百度、网易、腾讯、搜狐等）参与</a:t>
            </a:r>
            <a:r>
              <a:rPr b="0" lang="en-US" sz="2400" spc="-1" strike="noStrike">
                <a:solidFill>
                  <a:srgbClr val="262626"/>
                </a:solidFill>
                <a:latin typeface="Microsoft YaHei"/>
                <a:ea typeface="Microsoft YaHei"/>
              </a:rPr>
              <a:t>Spark</a:t>
            </a:r>
            <a:r>
              <a:rPr b="0" lang="zh-CN" sz="2400" spc="-1" strike="noStrike">
                <a:solidFill>
                  <a:srgbClr val="262626"/>
                </a:solidFill>
                <a:latin typeface="Microsoft YaHei"/>
                <a:ea typeface="Microsoft YaHei"/>
              </a:rPr>
              <a:t>社区的贡献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426" name="CustomShape 3"/>
          <p:cNvSpPr/>
          <p:nvPr/>
        </p:nvSpPr>
        <p:spPr>
          <a:xfrm>
            <a:off x="392760" y="5596920"/>
            <a:ext cx="2893320" cy="501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50000"/>
              </a:lnSpc>
            </a:pPr>
            <a:r>
              <a:rPr b="0" lang="en-US" sz="1800" spc="-1" strike="noStrike">
                <a:solidFill>
                  <a:srgbClr val="262626"/>
                </a:solidFill>
                <a:latin typeface="Microsoft YaHei"/>
                <a:ea typeface="Microsoft YaHei"/>
              </a:rPr>
              <a:t>2014</a:t>
            </a:r>
            <a:r>
              <a:rPr b="0" lang="zh-CN" sz="1800" spc="-1" strike="noStrike">
                <a:solidFill>
                  <a:srgbClr val="262626"/>
                </a:solidFill>
                <a:latin typeface="Microsoft YaHei"/>
                <a:ea typeface="Microsoft YaHei"/>
              </a:rPr>
              <a:t>年 </a:t>
            </a:r>
            <a:r>
              <a:rPr b="0" lang="en-US" sz="1800" spc="-1" strike="noStrike">
                <a:solidFill>
                  <a:srgbClr val="262626"/>
                </a:solidFill>
                <a:latin typeface="Microsoft YaHei"/>
                <a:ea typeface="Microsoft YaHei"/>
              </a:rPr>
              <a:t>Spark</a:t>
            </a:r>
            <a:r>
              <a:rPr b="0" lang="zh-CN" sz="1800" spc="-1" strike="noStrike">
                <a:solidFill>
                  <a:srgbClr val="262626"/>
                </a:solidFill>
                <a:latin typeface="Microsoft YaHei"/>
                <a:ea typeface="Microsoft YaHei"/>
              </a:rPr>
              <a:t>代码贡献量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427" name="图片 6" descr=""/>
          <p:cNvPicPr/>
          <p:nvPr/>
        </p:nvPicPr>
        <p:blipFill>
          <a:blip r:embed="rId2"/>
          <a:stretch/>
        </p:blipFill>
        <p:spPr>
          <a:xfrm>
            <a:off x="3546720" y="3735360"/>
            <a:ext cx="4770360" cy="22892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CustomShape 1"/>
          <p:cNvSpPr/>
          <p:nvPr/>
        </p:nvSpPr>
        <p:spPr>
          <a:xfrm>
            <a:off x="-31680" y="-136440"/>
            <a:ext cx="304200" cy="30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0" name="CustomShape 2"/>
          <p:cNvSpPr/>
          <p:nvPr/>
        </p:nvSpPr>
        <p:spPr>
          <a:xfrm>
            <a:off x="101160" y="0"/>
            <a:ext cx="828648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en-US" sz="4400" spc="-1" strike="noStrike">
                <a:solidFill>
                  <a:srgbClr val="000000"/>
                </a:solidFill>
                <a:latin typeface="Times New Roman"/>
                <a:ea typeface="微软雅黑"/>
              </a:rPr>
              <a:t>Hadoop</a:t>
            </a:r>
            <a:r>
              <a:rPr b="1" lang="zh-CN" sz="4400" spc="-1" strike="noStrike">
                <a:solidFill>
                  <a:srgbClr val="000000"/>
                </a:solidFill>
                <a:latin typeface="Times New Roman"/>
                <a:ea typeface="微软雅黑"/>
              </a:rPr>
              <a:t>关键技术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281" name="图片 9" descr=""/>
          <p:cNvPicPr/>
          <p:nvPr/>
        </p:nvPicPr>
        <p:blipFill>
          <a:blip r:embed="rId1"/>
          <a:stretch/>
        </p:blipFill>
        <p:spPr>
          <a:xfrm>
            <a:off x="36720" y="1461960"/>
            <a:ext cx="9069480" cy="3394080"/>
          </a:xfrm>
          <a:prstGeom prst="rect">
            <a:avLst/>
          </a:prstGeom>
          <a:ln>
            <a:noFill/>
          </a:ln>
        </p:spPr>
      </p:pic>
      <p:sp>
        <p:nvSpPr>
          <p:cNvPr id="282" name="CustomShape 3"/>
          <p:cNvSpPr/>
          <p:nvPr/>
        </p:nvSpPr>
        <p:spPr>
          <a:xfrm>
            <a:off x="2948040" y="5067360"/>
            <a:ext cx="3247560" cy="51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2e75b6"/>
                </a:solidFill>
                <a:latin typeface="Times New Roman"/>
                <a:ea typeface="微软雅黑"/>
              </a:rPr>
              <a:t>Hadoop</a:t>
            </a:r>
            <a:r>
              <a:rPr b="0" lang="zh-CN" sz="2800" spc="-1" strike="noStrike">
                <a:solidFill>
                  <a:srgbClr val="000000"/>
                </a:solidFill>
                <a:latin typeface="Times New Roman"/>
                <a:ea typeface="微软雅黑"/>
              </a:rPr>
              <a:t>的生态环境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8" name="图片 2" descr=""/>
          <p:cNvPicPr/>
          <p:nvPr/>
        </p:nvPicPr>
        <p:blipFill>
          <a:blip r:embed="rId1"/>
          <a:stretch/>
        </p:blipFill>
        <p:spPr>
          <a:xfrm>
            <a:off x="628560" y="1900440"/>
            <a:ext cx="3810600" cy="3810600"/>
          </a:xfrm>
          <a:prstGeom prst="rect">
            <a:avLst/>
          </a:prstGeom>
          <a:ln>
            <a:noFill/>
          </a:ln>
        </p:spPr>
      </p:pic>
      <p:sp>
        <p:nvSpPr>
          <p:cNvPr id="429" name="CustomShape 1"/>
          <p:cNvSpPr/>
          <p:nvPr/>
        </p:nvSpPr>
        <p:spPr>
          <a:xfrm>
            <a:off x="628560" y="365040"/>
            <a:ext cx="788616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黑体"/>
                <a:ea typeface="黑体"/>
              </a:rPr>
              <a:t>Spark</a:t>
            </a:r>
            <a:r>
              <a:rPr b="0" lang="zh-CN" sz="4400" spc="-1" strike="noStrike">
                <a:solidFill>
                  <a:srgbClr val="000000"/>
                </a:solidFill>
                <a:latin typeface="黑体"/>
                <a:ea typeface="黑体"/>
              </a:rPr>
              <a:t>诞生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30" name="CustomShape 2"/>
          <p:cNvSpPr/>
          <p:nvPr/>
        </p:nvSpPr>
        <p:spPr>
          <a:xfrm>
            <a:off x="3943440" y="2330280"/>
            <a:ext cx="4571280" cy="1324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50000"/>
              </a:lnSpc>
            </a:pPr>
            <a:r>
              <a:rPr b="0" lang="zh-CN" sz="1800" spc="-1" strike="noStrike">
                <a:solidFill>
                  <a:srgbClr val="262626"/>
                </a:solidFill>
                <a:latin typeface="Microsoft YaHei"/>
                <a:ea typeface="Microsoft YaHei"/>
              </a:rPr>
              <a:t>至今已有超过 </a:t>
            </a:r>
            <a:r>
              <a:rPr b="0" lang="en-US" sz="1800" spc="-1" strike="noStrike">
                <a:solidFill>
                  <a:srgbClr val="262626"/>
                </a:solidFill>
                <a:latin typeface="Microsoft YaHei"/>
                <a:ea typeface="Microsoft YaHei"/>
              </a:rPr>
              <a:t>100 </a:t>
            </a:r>
            <a:r>
              <a:rPr b="0" lang="zh-CN" sz="1800" spc="-1" strike="noStrike">
                <a:solidFill>
                  <a:srgbClr val="262626"/>
                </a:solidFill>
                <a:latin typeface="Microsoft YaHei"/>
                <a:ea typeface="Microsoft YaHei"/>
              </a:rPr>
              <a:t>家公司（阿里、百度、网易、腾讯、搜狐等）参与</a:t>
            </a:r>
            <a:r>
              <a:rPr b="0" lang="en-US" sz="1800" spc="-1" strike="noStrike">
                <a:solidFill>
                  <a:srgbClr val="262626"/>
                </a:solidFill>
                <a:latin typeface="Microsoft YaHei"/>
                <a:ea typeface="Microsoft YaHei"/>
              </a:rPr>
              <a:t>Spark</a:t>
            </a:r>
            <a:r>
              <a:rPr b="0" lang="zh-CN" sz="1800" spc="-1" strike="noStrike">
                <a:solidFill>
                  <a:srgbClr val="262626"/>
                </a:solidFill>
                <a:latin typeface="Microsoft YaHei"/>
                <a:ea typeface="Microsoft YaHei"/>
              </a:rPr>
              <a:t>社区的贡献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31" name="CustomShape 3"/>
          <p:cNvSpPr/>
          <p:nvPr/>
        </p:nvSpPr>
        <p:spPr>
          <a:xfrm>
            <a:off x="889560" y="5667840"/>
            <a:ext cx="2893320" cy="501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50000"/>
              </a:lnSpc>
            </a:pPr>
            <a:r>
              <a:rPr b="0" lang="en-US" sz="1800" spc="-1" strike="noStrike">
                <a:solidFill>
                  <a:srgbClr val="262626"/>
                </a:solidFill>
                <a:latin typeface="Microsoft YaHei"/>
                <a:ea typeface="Microsoft YaHei"/>
              </a:rPr>
              <a:t>2014</a:t>
            </a:r>
            <a:r>
              <a:rPr b="0" lang="zh-CN" sz="1800" spc="-1" strike="noStrike">
                <a:solidFill>
                  <a:srgbClr val="262626"/>
                </a:solidFill>
                <a:latin typeface="Microsoft YaHei"/>
                <a:ea typeface="Microsoft YaHei"/>
              </a:rPr>
              <a:t>年 </a:t>
            </a:r>
            <a:r>
              <a:rPr b="0" lang="en-US" sz="1800" spc="-1" strike="noStrike">
                <a:solidFill>
                  <a:srgbClr val="262626"/>
                </a:solidFill>
                <a:latin typeface="Microsoft YaHei"/>
                <a:ea typeface="Microsoft YaHei"/>
              </a:rPr>
              <a:t>Spark</a:t>
            </a:r>
            <a:r>
              <a:rPr b="0" lang="zh-CN" sz="1800" spc="-1" strike="noStrike">
                <a:solidFill>
                  <a:srgbClr val="262626"/>
                </a:solidFill>
                <a:latin typeface="Microsoft YaHei"/>
                <a:ea typeface="Microsoft YaHei"/>
              </a:rPr>
              <a:t>代码贡献量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32" name="CustomShape 4"/>
          <p:cNvSpPr/>
          <p:nvPr/>
        </p:nvSpPr>
        <p:spPr>
          <a:xfrm>
            <a:off x="437760" y="1900440"/>
            <a:ext cx="8339040" cy="4608360"/>
          </a:xfrm>
          <a:prstGeom prst="rect">
            <a:avLst/>
          </a:prstGeom>
          <a:solidFill>
            <a:schemeClr val="bg1">
              <a:lumMod val="95000"/>
            </a:schemeClr>
          </a:solidFill>
          <a:ln w="2844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33" name="图片 8" descr=""/>
          <p:cNvPicPr/>
          <p:nvPr/>
        </p:nvPicPr>
        <p:blipFill>
          <a:blip r:embed="rId2"/>
          <a:stretch/>
        </p:blipFill>
        <p:spPr>
          <a:xfrm>
            <a:off x="705960" y="4168080"/>
            <a:ext cx="7765920" cy="2072160"/>
          </a:xfrm>
          <a:prstGeom prst="rect">
            <a:avLst/>
          </a:prstGeom>
          <a:ln>
            <a:noFill/>
          </a:ln>
        </p:spPr>
      </p:pic>
      <p:sp>
        <p:nvSpPr>
          <p:cNvPr id="434" name="CustomShape 5"/>
          <p:cNvSpPr/>
          <p:nvPr/>
        </p:nvSpPr>
        <p:spPr>
          <a:xfrm>
            <a:off x="859680" y="2341800"/>
            <a:ext cx="7341840" cy="1369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Microsoft YaHei"/>
                <a:ea typeface="Microsoft YaHei"/>
              </a:rPr>
              <a:t>Spark</a:t>
            </a:r>
            <a:r>
              <a:rPr b="0" lang="zh-CN" sz="2800" spc="-1" strike="noStrike">
                <a:solidFill>
                  <a:srgbClr val="000000"/>
                </a:solidFill>
                <a:latin typeface="Microsoft YaHei"/>
                <a:ea typeface="Microsoft YaHei"/>
              </a:rPr>
              <a:t>正如其名字一样 “星星之火可以燎原”</a:t>
            </a:r>
            <a:endParaRPr b="0" lang="en-US" sz="2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2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zh-CN" sz="2800" spc="-1" strike="noStrike">
                <a:solidFill>
                  <a:srgbClr val="000000"/>
                </a:solidFill>
                <a:latin typeface="Microsoft YaHei"/>
                <a:ea typeface="Microsoft YaHei"/>
              </a:rPr>
              <a:t>成为了近些年</a:t>
            </a:r>
            <a:r>
              <a:rPr b="0" lang="zh-CN" sz="2800" spc="-1" strike="noStrike">
                <a:solidFill>
                  <a:srgbClr val="ff0000"/>
                </a:solidFill>
                <a:latin typeface="Microsoft YaHei"/>
                <a:ea typeface="Microsoft YaHei"/>
              </a:rPr>
              <a:t>最火热</a:t>
            </a:r>
            <a:r>
              <a:rPr b="0" lang="zh-CN" sz="2800" spc="-1" strike="noStrike">
                <a:solidFill>
                  <a:srgbClr val="000000"/>
                </a:solidFill>
                <a:latin typeface="Microsoft YaHei"/>
                <a:ea typeface="Microsoft YaHei"/>
              </a:rPr>
              <a:t>的大数据技术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CustomShape 1"/>
          <p:cNvSpPr/>
          <p:nvPr/>
        </p:nvSpPr>
        <p:spPr>
          <a:xfrm>
            <a:off x="628560" y="365040"/>
            <a:ext cx="788616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zh-CN" sz="4400" spc="-1" strike="noStrike">
                <a:solidFill>
                  <a:srgbClr val="000000"/>
                </a:solidFill>
                <a:latin typeface="黑体"/>
                <a:ea typeface="黑体"/>
              </a:rPr>
              <a:t>提纲</a:t>
            </a:r>
            <a:endParaRPr b="0" lang="en-US" sz="4400" spc="-1" strike="noStrike">
              <a:latin typeface="Arial"/>
            </a:endParaRPr>
          </a:p>
        </p:txBody>
      </p:sp>
      <p:graphicFrame>
        <p:nvGraphicFramePr>
          <p:cNvPr id="2" name="Diagram2"/>
          <p:cNvGraphicFramePr/>
          <p:nvPr>
            <p:extLst>
              <p:ext uri="{D42A27DB-BD31-4B8C-83A1-F6EECF244321}">
                <p14:modId xmlns:p14="http://schemas.microsoft.com/office/powerpoint/2010/main" val="1393983301"/>
              </p:ext>
            </p:extLst>
          </p:nvPr>
        </p:nvGraphicFramePr>
        <p:xfrm>
          <a:off x="822240" y="1902960"/>
          <a:ext cx="5981400" cy="3772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CustomShape 1"/>
          <p:cNvSpPr/>
          <p:nvPr/>
        </p:nvSpPr>
        <p:spPr>
          <a:xfrm>
            <a:off x="720360" y="1640880"/>
            <a:ext cx="4746960" cy="394920"/>
          </a:xfrm>
          <a:prstGeom prst="rect">
            <a:avLst/>
          </a:prstGeom>
          <a:noFill/>
          <a:ln>
            <a:noFill/>
          </a:ln>
          <a:effectLst>
            <a:outerShdw algn="ctr" blurRad="57150" dir="5400000" dist="19080" rotWithShape="0">
              <a:srgbClr val="000000">
                <a:alpha val="63000"/>
              </a:srgbClr>
            </a:outerShdw>
          </a:effectLst>
        </p:spPr>
        <p:style>
          <a:lnRef idx="1"/>
          <a:fillRef idx="0"/>
          <a:effectRef idx="2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微软雅黑"/>
                <a:ea typeface="微软雅黑"/>
              </a:rPr>
              <a:t>Spark</a:t>
            </a:r>
            <a:r>
              <a:rPr b="0" lang="zh-CN" sz="2000" spc="-1" strike="noStrike">
                <a:solidFill>
                  <a:srgbClr val="000000"/>
                </a:solidFill>
                <a:latin typeface="微软雅黑"/>
                <a:ea typeface="微软雅黑"/>
              </a:rPr>
              <a:t>是一个</a:t>
            </a:r>
            <a:r>
              <a:rPr b="0" lang="zh-CN" sz="2000" spc="-1" strike="noStrike">
                <a:solidFill>
                  <a:srgbClr val="ff3300"/>
                </a:solidFill>
                <a:latin typeface="微软雅黑"/>
                <a:ea typeface="微软雅黑"/>
              </a:rPr>
              <a:t>快速</a:t>
            </a:r>
            <a:r>
              <a:rPr b="0" lang="zh-CN" sz="2000" spc="-1" strike="noStrike">
                <a:solidFill>
                  <a:srgbClr val="000000"/>
                </a:solidFill>
                <a:latin typeface="微软雅黑"/>
                <a:ea typeface="微软雅黑"/>
              </a:rPr>
              <a:t>且</a:t>
            </a:r>
            <a:r>
              <a:rPr b="0" lang="zh-CN" sz="2000" spc="-1" strike="noStrike">
                <a:solidFill>
                  <a:srgbClr val="ff3300"/>
                </a:solidFill>
                <a:latin typeface="微软雅黑"/>
                <a:ea typeface="微软雅黑"/>
              </a:rPr>
              <a:t>通用</a:t>
            </a:r>
            <a:r>
              <a:rPr b="0" lang="zh-CN" sz="2000" spc="-1" strike="noStrike">
                <a:solidFill>
                  <a:srgbClr val="000000"/>
                </a:solidFill>
                <a:latin typeface="微软雅黑"/>
                <a:ea typeface="微软雅黑"/>
              </a:rPr>
              <a:t>的</a:t>
            </a:r>
            <a:r>
              <a:rPr b="0" lang="zh-CN" sz="2000" spc="-1" strike="noStrike">
                <a:solidFill>
                  <a:srgbClr val="ff3300"/>
                </a:solidFill>
                <a:latin typeface="微软雅黑"/>
                <a:ea typeface="微软雅黑"/>
              </a:rPr>
              <a:t>集群计算</a:t>
            </a:r>
            <a:r>
              <a:rPr b="0" lang="zh-CN" sz="2000" spc="-1" strike="noStrike">
                <a:solidFill>
                  <a:srgbClr val="000000"/>
                </a:solidFill>
                <a:latin typeface="微软雅黑"/>
                <a:ea typeface="微软雅黑"/>
              </a:rPr>
              <a:t>平台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437" name="CustomShape 2"/>
          <p:cNvSpPr/>
          <p:nvPr/>
        </p:nvSpPr>
        <p:spPr>
          <a:xfrm>
            <a:off x="628560" y="365040"/>
            <a:ext cx="788616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1" lang="en-US" sz="4400" spc="-1" strike="noStrike">
                <a:solidFill>
                  <a:srgbClr val="000000"/>
                </a:solidFill>
                <a:latin typeface="黑体"/>
                <a:ea typeface="黑体"/>
              </a:rPr>
              <a:t>Spark</a:t>
            </a:r>
            <a:r>
              <a:rPr b="1" lang="zh-CN" sz="4400" spc="-1" strike="noStrike">
                <a:solidFill>
                  <a:srgbClr val="000000"/>
                </a:solidFill>
                <a:latin typeface="黑体"/>
                <a:ea typeface="黑体"/>
              </a:rPr>
              <a:t>简介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38" name="CustomShape 3"/>
          <p:cNvSpPr/>
          <p:nvPr/>
        </p:nvSpPr>
        <p:spPr>
          <a:xfrm>
            <a:off x="286560" y="2324520"/>
            <a:ext cx="2729520" cy="113796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zh-CN" sz="3600" spc="-1" strike="noStrike">
                <a:solidFill>
                  <a:srgbClr val="ffffff"/>
                </a:solidFill>
                <a:latin typeface="微软雅黑"/>
                <a:ea typeface="微软雅黑"/>
              </a:rPr>
              <a:t>快速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439" name="CustomShape 4"/>
          <p:cNvSpPr/>
          <p:nvPr/>
        </p:nvSpPr>
        <p:spPr>
          <a:xfrm>
            <a:off x="286560" y="3496680"/>
            <a:ext cx="2729520" cy="2540160"/>
          </a:xfrm>
          <a:prstGeom prst="rect">
            <a:avLst/>
          </a:prstGeom>
          <a:noFill/>
          <a:ln w="3816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0" name="CustomShape 5"/>
          <p:cNvSpPr/>
          <p:nvPr/>
        </p:nvSpPr>
        <p:spPr>
          <a:xfrm>
            <a:off x="286560" y="3633120"/>
            <a:ext cx="2874600" cy="191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zh-CN" sz="2000" spc="-1" strike="noStrike">
                <a:solidFill>
                  <a:srgbClr val="000000"/>
                </a:solidFill>
                <a:latin typeface="微软雅黑"/>
                <a:ea typeface="微软雅黑"/>
              </a:rPr>
              <a:t>在</a:t>
            </a:r>
            <a:r>
              <a:rPr b="0" lang="zh-CN" sz="2000" spc="-1" strike="noStrike">
                <a:solidFill>
                  <a:srgbClr val="ff0000"/>
                </a:solidFill>
                <a:latin typeface="微软雅黑"/>
                <a:ea typeface="微软雅黑"/>
              </a:rPr>
              <a:t>内存</a:t>
            </a:r>
            <a:r>
              <a:rPr b="0" lang="zh-CN" sz="2000" spc="-1" strike="noStrike">
                <a:solidFill>
                  <a:srgbClr val="000000"/>
                </a:solidFill>
                <a:latin typeface="微软雅黑"/>
                <a:ea typeface="微软雅黑"/>
              </a:rPr>
              <a:t>中计算</a:t>
            </a:r>
            <a:endParaRPr b="0" lang="en-US" sz="2000" spc="-1" strike="noStrike"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zh-CN" sz="2000" spc="-1" strike="noStrike">
                <a:solidFill>
                  <a:srgbClr val="000000"/>
                </a:solidFill>
                <a:latin typeface="微软雅黑"/>
                <a:ea typeface="微软雅黑"/>
              </a:rPr>
              <a:t>特定工作比</a:t>
            </a:r>
            <a:r>
              <a:rPr b="0" lang="en-US" sz="2000" spc="-1" strike="noStrike">
                <a:solidFill>
                  <a:srgbClr val="000000"/>
                </a:solidFill>
                <a:latin typeface="微软雅黑"/>
                <a:ea typeface="微软雅黑"/>
              </a:rPr>
              <a:t>MR</a:t>
            </a:r>
            <a:r>
              <a:rPr b="0" lang="zh-CN" sz="2000" spc="-1" strike="noStrike">
                <a:solidFill>
                  <a:srgbClr val="000000"/>
                </a:solidFill>
                <a:latin typeface="微软雅黑"/>
                <a:ea typeface="微软雅黑"/>
              </a:rPr>
              <a:t>快数</a:t>
            </a:r>
            <a:r>
              <a:rPr b="0" lang="en-US" sz="2000" spc="-1" strike="noStrike">
                <a:solidFill>
                  <a:srgbClr val="000000"/>
                </a:solidFill>
                <a:latin typeface="微软雅黑"/>
                <a:ea typeface="微软雅黑"/>
              </a:rPr>
              <a:t>10</a:t>
            </a:r>
            <a:r>
              <a:rPr b="0" lang="zh-CN" sz="2000" spc="-1" strike="noStrike">
                <a:solidFill>
                  <a:srgbClr val="000000"/>
                </a:solidFill>
                <a:latin typeface="微软雅黑"/>
                <a:ea typeface="微软雅黑"/>
              </a:rPr>
              <a:t>倍</a:t>
            </a:r>
            <a:endParaRPr b="0" lang="en-US" sz="2000" spc="-1" strike="noStrike"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zh-CN" sz="2000" spc="-1" strike="noStrike">
                <a:solidFill>
                  <a:srgbClr val="000000"/>
                </a:solidFill>
                <a:latin typeface="微软雅黑"/>
                <a:ea typeface="微软雅黑"/>
              </a:rPr>
              <a:t>高效支持更多类型的计算（交互式查询、流处理）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441" name="CustomShape 6"/>
          <p:cNvSpPr/>
          <p:nvPr/>
        </p:nvSpPr>
        <p:spPr>
          <a:xfrm>
            <a:off x="3225960" y="2324520"/>
            <a:ext cx="2729520" cy="113796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zh-CN" sz="3600" spc="-1" strike="noStrike">
                <a:solidFill>
                  <a:srgbClr val="ffffff"/>
                </a:solidFill>
                <a:latin typeface="微软雅黑"/>
                <a:ea typeface="微软雅黑"/>
              </a:rPr>
              <a:t>通用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442" name="CustomShape 7"/>
          <p:cNvSpPr/>
          <p:nvPr/>
        </p:nvSpPr>
        <p:spPr>
          <a:xfrm>
            <a:off x="3225960" y="3496680"/>
            <a:ext cx="2729520" cy="2540160"/>
          </a:xfrm>
          <a:prstGeom prst="rect">
            <a:avLst/>
          </a:prstGeom>
          <a:noFill/>
          <a:ln w="3816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3" name="CustomShape 8"/>
          <p:cNvSpPr/>
          <p:nvPr/>
        </p:nvSpPr>
        <p:spPr>
          <a:xfrm>
            <a:off x="6165720" y="2324520"/>
            <a:ext cx="2729520" cy="1137960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zh-CN" sz="3600" spc="-1" strike="noStrike">
                <a:solidFill>
                  <a:srgbClr val="ffffff"/>
                </a:solidFill>
                <a:latin typeface="微软雅黑"/>
                <a:ea typeface="微软雅黑"/>
              </a:rPr>
              <a:t>高度开放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444" name="CustomShape 9"/>
          <p:cNvSpPr/>
          <p:nvPr/>
        </p:nvSpPr>
        <p:spPr>
          <a:xfrm>
            <a:off x="6165720" y="3496680"/>
            <a:ext cx="2729520" cy="2540160"/>
          </a:xfrm>
          <a:prstGeom prst="rect">
            <a:avLst/>
          </a:prstGeom>
          <a:noFill/>
          <a:ln w="3816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5" name="CustomShape 10"/>
          <p:cNvSpPr/>
          <p:nvPr/>
        </p:nvSpPr>
        <p:spPr>
          <a:xfrm>
            <a:off x="3185640" y="3624480"/>
            <a:ext cx="2874600" cy="2224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zh-CN" sz="2000" spc="-1" strike="noStrike">
                <a:solidFill>
                  <a:srgbClr val="000000"/>
                </a:solidFill>
                <a:latin typeface="微软雅黑"/>
                <a:ea typeface="微软雅黑"/>
              </a:rPr>
              <a:t>容纳了很多独立分布式系统的功能（</a:t>
            </a:r>
            <a:r>
              <a:rPr b="0" lang="zh-CN" sz="2000" spc="-1" strike="noStrike">
                <a:solidFill>
                  <a:srgbClr val="ff0000"/>
                </a:solidFill>
                <a:latin typeface="微软雅黑"/>
                <a:ea typeface="微软雅黑"/>
              </a:rPr>
              <a:t>批处理、迭代计算、交互查询、流处理</a:t>
            </a:r>
            <a:r>
              <a:rPr b="0" lang="zh-CN" sz="2000" spc="-1" strike="noStrike">
                <a:solidFill>
                  <a:srgbClr val="000000"/>
                </a:solidFill>
                <a:latin typeface="微软雅黑"/>
                <a:ea typeface="微软雅黑"/>
              </a:rPr>
              <a:t>）</a:t>
            </a:r>
            <a:endParaRPr b="0" lang="en-US" sz="2000" spc="-1" strike="noStrike"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zh-CN" sz="2000" spc="-1" strike="noStrike">
                <a:solidFill>
                  <a:srgbClr val="000000"/>
                </a:solidFill>
                <a:latin typeface="微软雅黑"/>
                <a:ea typeface="微软雅黑"/>
              </a:rPr>
              <a:t>无需维护不同集群，只需维护一个</a:t>
            </a:r>
            <a:r>
              <a:rPr b="0" lang="en-US" sz="2000" spc="-1" strike="noStrike">
                <a:solidFill>
                  <a:srgbClr val="000000"/>
                </a:solidFill>
                <a:latin typeface="微软雅黑"/>
                <a:ea typeface="微软雅黑"/>
              </a:rPr>
              <a:t>Spark</a:t>
            </a:r>
            <a:r>
              <a:rPr b="0" lang="zh-CN" sz="2000" spc="-1" strike="noStrike">
                <a:solidFill>
                  <a:srgbClr val="000000"/>
                </a:solidFill>
                <a:latin typeface="微软雅黑"/>
                <a:ea typeface="微软雅黑"/>
              </a:rPr>
              <a:t>集群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446" name="CustomShape 11"/>
          <p:cNvSpPr/>
          <p:nvPr/>
        </p:nvSpPr>
        <p:spPr>
          <a:xfrm>
            <a:off x="6165720" y="3618000"/>
            <a:ext cx="2626200" cy="222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zh-CN" sz="2000" spc="-1" strike="noStrike">
                <a:solidFill>
                  <a:srgbClr val="000000"/>
                </a:solidFill>
                <a:latin typeface="微软雅黑"/>
                <a:ea typeface="微软雅黑"/>
              </a:rPr>
              <a:t>提供</a:t>
            </a:r>
            <a:r>
              <a:rPr b="0" lang="en-US" sz="2000" spc="-1" strike="noStrike">
                <a:solidFill>
                  <a:srgbClr val="000000"/>
                </a:solidFill>
                <a:latin typeface="微软雅黑"/>
                <a:ea typeface="微软雅黑"/>
              </a:rPr>
              <a:t>Python</a:t>
            </a:r>
            <a:r>
              <a:rPr b="0" lang="zh-CN" sz="2000" spc="-1" strike="noStrike">
                <a:solidFill>
                  <a:srgbClr val="000000"/>
                </a:solidFill>
                <a:latin typeface="微软雅黑"/>
                <a:ea typeface="微软雅黑"/>
              </a:rPr>
              <a:t>、</a:t>
            </a:r>
            <a:r>
              <a:rPr b="0" lang="en-US" sz="2000" spc="-1" strike="noStrike">
                <a:solidFill>
                  <a:srgbClr val="000000"/>
                </a:solidFill>
                <a:latin typeface="微软雅黑"/>
                <a:ea typeface="微软雅黑"/>
              </a:rPr>
              <a:t>Java</a:t>
            </a:r>
            <a:r>
              <a:rPr b="0" lang="zh-CN" sz="2000" spc="-1" strike="noStrike">
                <a:solidFill>
                  <a:srgbClr val="000000"/>
                </a:solidFill>
                <a:latin typeface="微软雅黑"/>
                <a:ea typeface="微软雅黑"/>
              </a:rPr>
              <a:t>、</a:t>
            </a:r>
            <a:r>
              <a:rPr b="0" lang="en-US" sz="2000" spc="-1" strike="noStrike">
                <a:solidFill>
                  <a:srgbClr val="000000"/>
                </a:solidFill>
                <a:latin typeface="微软雅黑"/>
                <a:ea typeface="微软雅黑"/>
              </a:rPr>
              <a:t>Scala</a:t>
            </a:r>
            <a:r>
              <a:rPr b="0" lang="zh-CN" sz="2000" spc="-1" strike="noStrike">
                <a:solidFill>
                  <a:srgbClr val="000000"/>
                </a:solidFill>
                <a:latin typeface="微软雅黑"/>
                <a:ea typeface="微软雅黑"/>
              </a:rPr>
              <a:t>、</a:t>
            </a:r>
            <a:r>
              <a:rPr b="0" lang="en-US" sz="2000" spc="-1" strike="noStrike">
                <a:solidFill>
                  <a:srgbClr val="000000"/>
                </a:solidFill>
                <a:latin typeface="微软雅黑"/>
                <a:ea typeface="微软雅黑"/>
              </a:rPr>
              <a:t>SQL</a:t>
            </a:r>
            <a:r>
              <a:rPr b="0" lang="zh-CN" sz="2000" spc="-1" strike="noStrike">
                <a:solidFill>
                  <a:srgbClr val="000000"/>
                </a:solidFill>
                <a:latin typeface="微软雅黑"/>
                <a:ea typeface="微软雅黑"/>
              </a:rPr>
              <a:t>的</a:t>
            </a:r>
            <a:r>
              <a:rPr b="0" lang="en-US" sz="2000" spc="-1" strike="noStrike">
                <a:solidFill>
                  <a:srgbClr val="000000"/>
                </a:solidFill>
                <a:latin typeface="微软雅黑"/>
                <a:ea typeface="微软雅黑"/>
              </a:rPr>
              <a:t>API</a:t>
            </a:r>
            <a:endParaRPr b="0" lang="en-US" sz="2000" spc="-1" strike="noStrike"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zh-CN" sz="2000" spc="-1" strike="noStrike">
                <a:solidFill>
                  <a:srgbClr val="000000"/>
                </a:solidFill>
                <a:latin typeface="微软雅黑"/>
                <a:ea typeface="微软雅黑"/>
              </a:rPr>
              <a:t>可运行在</a:t>
            </a:r>
            <a:r>
              <a:rPr b="0" lang="en-US" sz="2000" spc="-1" strike="noStrike">
                <a:solidFill>
                  <a:srgbClr val="ff0000"/>
                </a:solidFill>
                <a:latin typeface="微软雅黑"/>
                <a:ea typeface="微软雅黑"/>
              </a:rPr>
              <a:t>Hdoop</a:t>
            </a:r>
            <a:r>
              <a:rPr b="0" lang="zh-CN" sz="2000" spc="-1" strike="noStrike">
                <a:solidFill>
                  <a:srgbClr val="ff0000"/>
                </a:solidFill>
                <a:latin typeface="微软雅黑"/>
                <a:ea typeface="微软雅黑"/>
              </a:rPr>
              <a:t>集群</a:t>
            </a:r>
            <a:r>
              <a:rPr b="0" lang="zh-CN" sz="2000" spc="-1" strike="noStrike">
                <a:solidFill>
                  <a:srgbClr val="000000"/>
                </a:solidFill>
                <a:latin typeface="微软雅黑"/>
                <a:ea typeface="微软雅黑"/>
              </a:rPr>
              <a:t>上，访问</a:t>
            </a:r>
            <a:r>
              <a:rPr b="0" lang="en-US" sz="2000" spc="-1" strike="noStrike">
                <a:solidFill>
                  <a:srgbClr val="000000"/>
                </a:solidFill>
                <a:latin typeface="微软雅黑"/>
                <a:ea typeface="微软雅黑"/>
              </a:rPr>
              <a:t>HDFS</a:t>
            </a:r>
            <a:r>
              <a:rPr b="0" lang="zh-CN" sz="2000" spc="-1" strike="noStrike">
                <a:solidFill>
                  <a:srgbClr val="000000"/>
                </a:solidFill>
                <a:latin typeface="微软雅黑"/>
                <a:ea typeface="微软雅黑"/>
              </a:rPr>
              <a:t>数据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447" name="CustomShape 12"/>
          <p:cNvSpPr/>
          <p:nvPr/>
        </p:nvSpPr>
        <p:spPr>
          <a:xfrm>
            <a:off x="3283200" y="6231240"/>
            <a:ext cx="2615760" cy="51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ff0000"/>
                </a:solidFill>
                <a:latin typeface="Times New Roman"/>
                <a:ea typeface="微软雅黑"/>
              </a:rPr>
              <a:t>Spark</a:t>
            </a:r>
            <a:r>
              <a:rPr b="1" lang="zh-CN" sz="2800" spc="-1" strike="noStrike">
                <a:solidFill>
                  <a:srgbClr val="ff0000"/>
                </a:solidFill>
                <a:latin typeface="Times New Roman"/>
                <a:ea typeface="微软雅黑"/>
              </a:rPr>
              <a:t>三大特性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448" name="Picture 2" descr=""/>
          <p:cNvPicPr/>
          <p:nvPr/>
        </p:nvPicPr>
        <p:blipFill>
          <a:blip r:embed="rId1"/>
          <a:stretch/>
        </p:blipFill>
        <p:spPr>
          <a:xfrm>
            <a:off x="5558760" y="3600"/>
            <a:ext cx="3584520" cy="20163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CustomShape 1"/>
          <p:cNvSpPr/>
          <p:nvPr/>
        </p:nvSpPr>
        <p:spPr>
          <a:xfrm>
            <a:off x="720360" y="1640880"/>
            <a:ext cx="4746960" cy="39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微软雅黑"/>
                <a:ea typeface="微软雅黑"/>
              </a:rPr>
              <a:t>Spark</a:t>
            </a:r>
            <a:r>
              <a:rPr b="0" lang="zh-CN" sz="2000" spc="-1" strike="noStrike">
                <a:solidFill>
                  <a:srgbClr val="000000"/>
                </a:solidFill>
                <a:latin typeface="微软雅黑"/>
                <a:ea typeface="微软雅黑"/>
              </a:rPr>
              <a:t>是一个</a:t>
            </a:r>
            <a:r>
              <a:rPr b="0" lang="zh-CN" sz="2000" spc="-1" strike="noStrike">
                <a:solidFill>
                  <a:srgbClr val="ff3300"/>
                </a:solidFill>
                <a:latin typeface="微软雅黑"/>
                <a:ea typeface="微软雅黑"/>
              </a:rPr>
              <a:t>快速</a:t>
            </a:r>
            <a:r>
              <a:rPr b="0" lang="zh-CN" sz="2000" spc="-1" strike="noStrike">
                <a:solidFill>
                  <a:srgbClr val="000000"/>
                </a:solidFill>
                <a:latin typeface="微软雅黑"/>
                <a:ea typeface="微软雅黑"/>
              </a:rPr>
              <a:t>且</a:t>
            </a:r>
            <a:r>
              <a:rPr b="0" lang="zh-CN" sz="2000" spc="-1" strike="noStrike">
                <a:solidFill>
                  <a:srgbClr val="ff3300"/>
                </a:solidFill>
                <a:latin typeface="微软雅黑"/>
                <a:ea typeface="微软雅黑"/>
              </a:rPr>
              <a:t>通用</a:t>
            </a:r>
            <a:r>
              <a:rPr b="0" lang="zh-CN" sz="2000" spc="-1" strike="noStrike">
                <a:solidFill>
                  <a:srgbClr val="000000"/>
                </a:solidFill>
                <a:latin typeface="微软雅黑"/>
                <a:ea typeface="微软雅黑"/>
              </a:rPr>
              <a:t>的</a:t>
            </a:r>
            <a:r>
              <a:rPr b="0" lang="zh-CN" sz="2000" spc="-1" strike="noStrike">
                <a:solidFill>
                  <a:srgbClr val="ff3300"/>
                </a:solidFill>
                <a:latin typeface="微软雅黑"/>
                <a:ea typeface="微软雅黑"/>
              </a:rPr>
              <a:t>集群计算</a:t>
            </a:r>
            <a:r>
              <a:rPr b="0" lang="zh-CN" sz="2000" spc="-1" strike="noStrike">
                <a:solidFill>
                  <a:srgbClr val="000000"/>
                </a:solidFill>
                <a:latin typeface="微软雅黑"/>
                <a:ea typeface="微软雅黑"/>
              </a:rPr>
              <a:t>平台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450" name="CustomShape 2"/>
          <p:cNvSpPr/>
          <p:nvPr/>
        </p:nvSpPr>
        <p:spPr>
          <a:xfrm>
            <a:off x="628560" y="365040"/>
            <a:ext cx="788616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1" lang="en-US" sz="4400" spc="-1" strike="noStrike">
                <a:solidFill>
                  <a:srgbClr val="000000"/>
                </a:solidFill>
                <a:latin typeface="黑体"/>
                <a:ea typeface="黑体"/>
              </a:rPr>
              <a:t>Spark</a:t>
            </a:r>
            <a:r>
              <a:rPr b="1" lang="zh-CN" sz="4400" spc="-1" strike="noStrike">
                <a:solidFill>
                  <a:srgbClr val="000000"/>
                </a:solidFill>
                <a:latin typeface="黑体"/>
                <a:ea typeface="黑体"/>
              </a:rPr>
              <a:t>简介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51" name="CustomShape 3"/>
          <p:cNvSpPr/>
          <p:nvPr/>
        </p:nvSpPr>
        <p:spPr>
          <a:xfrm>
            <a:off x="286560" y="2324520"/>
            <a:ext cx="2729520" cy="113796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zh-CN" sz="3600" spc="-1" strike="noStrike">
                <a:solidFill>
                  <a:srgbClr val="ffffff"/>
                </a:solidFill>
                <a:latin typeface="微软雅黑"/>
                <a:ea typeface="微软雅黑"/>
              </a:rPr>
              <a:t>快速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452" name="CustomShape 4"/>
          <p:cNvSpPr/>
          <p:nvPr/>
        </p:nvSpPr>
        <p:spPr>
          <a:xfrm>
            <a:off x="286560" y="3496680"/>
            <a:ext cx="2729520" cy="2540160"/>
          </a:xfrm>
          <a:prstGeom prst="rect">
            <a:avLst/>
          </a:prstGeom>
          <a:noFill/>
          <a:ln w="3816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3" name="CustomShape 5"/>
          <p:cNvSpPr/>
          <p:nvPr/>
        </p:nvSpPr>
        <p:spPr>
          <a:xfrm>
            <a:off x="286560" y="3633120"/>
            <a:ext cx="2874600" cy="191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zh-CN" sz="2000" spc="-1" strike="noStrike">
                <a:solidFill>
                  <a:srgbClr val="000000"/>
                </a:solidFill>
                <a:latin typeface="微软雅黑"/>
                <a:ea typeface="微软雅黑"/>
              </a:rPr>
              <a:t>在</a:t>
            </a:r>
            <a:r>
              <a:rPr b="0" lang="zh-CN" sz="2000" spc="-1" strike="noStrike">
                <a:solidFill>
                  <a:srgbClr val="ff0000"/>
                </a:solidFill>
                <a:latin typeface="微软雅黑"/>
                <a:ea typeface="微软雅黑"/>
              </a:rPr>
              <a:t>内存</a:t>
            </a:r>
            <a:r>
              <a:rPr b="0" lang="zh-CN" sz="2000" spc="-1" strike="noStrike">
                <a:solidFill>
                  <a:srgbClr val="000000"/>
                </a:solidFill>
                <a:latin typeface="微软雅黑"/>
                <a:ea typeface="微软雅黑"/>
              </a:rPr>
              <a:t>中计算</a:t>
            </a:r>
            <a:endParaRPr b="0" lang="en-US" sz="2000" spc="-1" strike="noStrike"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zh-CN" sz="2000" spc="-1" strike="noStrike">
                <a:solidFill>
                  <a:srgbClr val="000000"/>
                </a:solidFill>
                <a:latin typeface="微软雅黑"/>
                <a:ea typeface="微软雅黑"/>
              </a:rPr>
              <a:t>特定工作比</a:t>
            </a:r>
            <a:r>
              <a:rPr b="0" lang="en-US" sz="2000" spc="-1" strike="noStrike">
                <a:solidFill>
                  <a:srgbClr val="000000"/>
                </a:solidFill>
                <a:latin typeface="微软雅黑"/>
                <a:ea typeface="微软雅黑"/>
              </a:rPr>
              <a:t>MR</a:t>
            </a:r>
            <a:r>
              <a:rPr b="0" lang="zh-CN" sz="2000" spc="-1" strike="noStrike">
                <a:solidFill>
                  <a:srgbClr val="000000"/>
                </a:solidFill>
                <a:latin typeface="微软雅黑"/>
                <a:ea typeface="微软雅黑"/>
              </a:rPr>
              <a:t>快数</a:t>
            </a:r>
            <a:r>
              <a:rPr b="0" lang="en-US" sz="2000" spc="-1" strike="noStrike">
                <a:solidFill>
                  <a:srgbClr val="000000"/>
                </a:solidFill>
                <a:latin typeface="微软雅黑"/>
                <a:ea typeface="微软雅黑"/>
              </a:rPr>
              <a:t>10</a:t>
            </a:r>
            <a:r>
              <a:rPr b="0" lang="zh-CN" sz="2000" spc="-1" strike="noStrike">
                <a:solidFill>
                  <a:srgbClr val="000000"/>
                </a:solidFill>
                <a:latin typeface="微软雅黑"/>
                <a:ea typeface="微软雅黑"/>
              </a:rPr>
              <a:t>倍</a:t>
            </a:r>
            <a:endParaRPr b="0" lang="en-US" sz="2000" spc="-1" strike="noStrike"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zh-CN" sz="2000" spc="-1" strike="noStrike">
                <a:solidFill>
                  <a:srgbClr val="000000"/>
                </a:solidFill>
                <a:latin typeface="微软雅黑"/>
                <a:ea typeface="微软雅黑"/>
              </a:rPr>
              <a:t>高效支持更多类型的计算（交互式查询、流处理）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454" name="CustomShape 6"/>
          <p:cNvSpPr/>
          <p:nvPr/>
        </p:nvSpPr>
        <p:spPr>
          <a:xfrm>
            <a:off x="3225960" y="2324520"/>
            <a:ext cx="2729520" cy="113796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zh-CN" sz="3600" spc="-1" strike="noStrike">
                <a:solidFill>
                  <a:srgbClr val="ffffff"/>
                </a:solidFill>
                <a:latin typeface="微软雅黑"/>
                <a:ea typeface="微软雅黑"/>
              </a:rPr>
              <a:t>通用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455" name="CustomShape 7"/>
          <p:cNvSpPr/>
          <p:nvPr/>
        </p:nvSpPr>
        <p:spPr>
          <a:xfrm>
            <a:off x="3225960" y="3496680"/>
            <a:ext cx="2729520" cy="2540160"/>
          </a:xfrm>
          <a:prstGeom prst="rect">
            <a:avLst/>
          </a:prstGeom>
          <a:noFill/>
          <a:ln w="3816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6" name="CustomShape 8"/>
          <p:cNvSpPr/>
          <p:nvPr/>
        </p:nvSpPr>
        <p:spPr>
          <a:xfrm>
            <a:off x="6165720" y="2324520"/>
            <a:ext cx="2729520" cy="1137960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zh-CN" sz="3600" spc="-1" strike="noStrike">
                <a:solidFill>
                  <a:srgbClr val="ffffff"/>
                </a:solidFill>
                <a:latin typeface="微软雅黑"/>
                <a:ea typeface="微软雅黑"/>
              </a:rPr>
              <a:t>高度开放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457" name="CustomShape 9"/>
          <p:cNvSpPr/>
          <p:nvPr/>
        </p:nvSpPr>
        <p:spPr>
          <a:xfrm>
            <a:off x="6165720" y="3496680"/>
            <a:ext cx="2729520" cy="2540160"/>
          </a:xfrm>
          <a:prstGeom prst="rect">
            <a:avLst/>
          </a:prstGeom>
          <a:noFill/>
          <a:ln w="3816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8" name="CustomShape 10"/>
          <p:cNvSpPr/>
          <p:nvPr/>
        </p:nvSpPr>
        <p:spPr>
          <a:xfrm>
            <a:off x="3185640" y="3624480"/>
            <a:ext cx="2874600" cy="2224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zh-CN" sz="2000" spc="-1" strike="noStrike">
                <a:solidFill>
                  <a:srgbClr val="000000"/>
                </a:solidFill>
                <a:latin typeface="微软雅黑"/>
                <a:ea typeface="微软雅黑"/>
              </a:rPr>
              <a:t>容纳了很多独立分布式系统的功能（</a:t>
            </a:r>
            <a:r>
              <a:rPr b="0" lang="zh-CN" sz="2000" spc="-1" strike="noStrike">
                <a:solidFill>
                  <a:srgbClr val="ff0000"/>
                </a:solidFill>
                <a:latin typeface="微软雅黑"/>
                <a:ea typeface="微软雅黑"/>
              </a:rPr>
              <a:t>批处理、迭代计算、交互查询、流处理</a:t>
            </a:r>
            <a:r>
              <a:rPr b="0" lang="zh-CN" sz="2000" spc="-1" strike="noStrike">
                <a:solidFill>
                  <a:srgbClr val="000000"/>
                </a:solidFill>
                <a:latin typeface="微软雅黑"/>
                <a:ea typeface="微软雅黑"/>
              </a:rPr>
              <a:t>）</a:t>
            </a:r>
            <a:endParaRPr b="0" lang="en-US" sz="2000" spc="-1" strike="noStrike"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zh-CN" sz="2000" spc="-1" strike="noStrike">
                <a:solidFill>
                  <a:srgbClr val="000000"/>
                </a:solidFill>
                <a:latin typeface="微软雅黑"/>
                <a:ea typeface="微软雅黑"/>
              </a:rPr>
              <a:t>无需维护不同集群，只需维护一个</a:t>
            </a:r>
            <a:r>
              <a:rPr b="0" lang="en-US" sz="2000" spc="-1" strike="noStrike">
                <a:solidFill>
                  <a:srgbClr val="000000"/>
                </a:solidFill>
                <a:latin typeface="微软雅黑"/>
                <a:ea typeface="微软雅黑"/>
              </a:rPr>
              <a:t>Spark</a:t>
            </a:r>
            <a:r>
              <a:rPr b="0" lang="zh-CN" sz="2000" spc="-1" strike="noStrike">
                <a:solidFill>
                  <a:srgbClr val="000000"/>
                </a:solidFill>
                <a:latin typeface="微软雅黑"/>
                <a:ea typeface="微软雅黑"/>
              </a:rPr>
              <a:t>集群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459" name="CustomShape 11"/>
          <p:cNvSpPr/>
          <p:nvPr/>
        </p:nvSpPr>
        <p:spPr>
          <a:xfrm>
            <a:off x="6165720" y="3618000"/>
            <a:ext cx="2626200" cy="222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zh-CN" sz="2000" spc="-1" strike="noStrike">
                <a:solidFill>
                  <a:srgbClr val="000000"/>
                </a:solidFill>
                <a:latin typeface="微软雅黑"/>
                <a:ea typeface="微软雅黑"/>
              </a:rPr>
              <a:t>提供</a:t>
            </a:r>
            <a:r>
              <a:rPr b="0" lang="en-US" sz="2000" spc="-1" strike="noStrike">
                <a:solidFill>
                  <a:srgbClr val="000000"/>
                </a:solidFill>
                <a:latin typeface="微软雅黑"/>
                <a:ea typeface="微软雅黑"/>
              </a:rPr>
              <a:t>Python</a:t>
            </a:r>
            <a:r>
              <a:rPr b="0" lang="zh-CN" sz="2000" spc="-1" strike="noStrike">
                <a:solidFill>
                  <a:srgbClr val="000000"/>
                </a:solidFill>
                <a:latin typeface="微软雅黑"/>
                <a:ea typeface="微软雅黑"/>
              </a:rPr>
              <a:t>、</a:t>
            </a:r>
            <a:r>
              <a:rPr b="0" lang="en-US" sz="2000" spc="-1" strike="noStrike">
                <a:solidFill>
                  <a:srgbClr val="000000"/>
                </a:solidFill>
                <a:latin typeface="微软雅黑"/>
                <a:ea typeface="微软雅黑"/>
              </a:rPr>
              <a:t>Java</a:t>
            </a:r>
            <a:r>
              <a:rPr b="0" lang="zh-CN" sz="2000" spc="-1" strike="noStrike">
                <a:solidFill>
                  <a:srgbClr val="000000"/>
                </a:solidFill>
                <a:latin typeface="微软雅黑"/>
                <a:ea typeface="微软雅黑"/>
              </a:rPr>
              <a:t>、</a:t>
            </a:r>
            <a:r>
              <a:rPr b="0" lang="en-US" sz="2000" spc="-1" strike="noStrike">
                <a:solidFill>
                  <a:srgbClr val="000000"/>
                </a:solidFill>
                <a:latin typeface="微软雅黑"/>
                <a:ea typeface="微软雅黑"/>
              </a:rPr>
              <a:t>Scala</a:t>
            </a:r>
            <a:r>
              <a:rPr b="0" lang="zh-CN" sz="2000" spc="-1" strike="noStrike">
                <a:solidFill>
                  <a:srgbClr val="000000"/>
                </a:solidFill>
                <a:latin typeface="微软雅黑"/>
                <a:ea typeface="微软雅黑"/>
              </a:rPr>
              <a:t>、</a:t>
            </a:r>
            <a:r>
              <a:rPr b="0" lang="en-US" sz="2000" spc="-1" strike="noStrike">
                <a:solidFill>
                  <a:srgbClr val="000000"/>
                </a:solidFill>
                <a:latin typeface="微软雅黑"/>
                <a:ea typeface="微软雅黑"/>
              </a:rPr>
              <a:t>SQL</a:t>
            </a:r>
            <a:r>
              <a:rPr b="0" lang="zh-CN" sz="2000" spc="-1" strike="noStrike">
                <a:solidFill>
                  <a:srgbClr val="000000"/>
                </a:solidFill>
                <a:latin typeface="微软雅黑"/>
                <a:ea typeface="微软雅黑"/>
              </a:rPr>
              <a:t>的</a:t>
            </a:r>
            <a:r>
              <a:rPr b="0" lang="en-US" sz="2000" spc="-1" strike="noStrike">
                <a:solidFill>
                  <a:srgbClr val="000000"/>
                </a:solidFill>
                <a:latin typeface="微软雅黑"/>
                <a:ea typeface="微软雅黑"/>
              </a:rPr>
              <a:t>API</a:t>
            </a:r>
            <a:endParaRPr b="0" lang="en-US" sz="2000" spc="-1" strike="noStrike"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zh-CN" sz="2000" spc="-1" strike="noStrike">
                <a:solidFill>
                  <a:srgbClr val="000000"/>
                </a:solidFill>
                <a:latin typeface="微软雅黑"/>
                <a:ea typeface="微软雅黑"/>
              </a:rPr>
              <a:t>可运行在</a:t>
            </a:r>
            <a:r>
              <a:rPr b="0" lang="en-US" sz="2000" spc="-1" strike="noStrike">
                <a:solidFill>
                  <a:srgbClr val="ff0000"/>
                </a:solidFill>
                <a:latin typeface="微软雅黑"/>
                <a:ea typeface="微软雅黑"/>
              </a:rPr>
              <a:t>Hdoop</a:t>
            </a:r>
            <a:r>
              <a:rPr b="0" lang="zh-CN" sz="2000" spc="-1" strike="noStrike">
                <a:solidFill>
                  <a:srgbClr val="ff0000"/>
                </a:solidFill>
                <a:latin typeface="微软雅黑"/>
                <a:ea typeface="微软雅黑"/>
              </a:rPr>
              <a:t>集群</a:t>
            </a:r>
            <a:r>
              <a:rPr b="0" lang="zh-CN" sz="2000" spc="-1" strike="noStrike">
                <a:solidFill>
                  <a:srgbClr val="000000"/>
                </a:solidFill>
                <a:latin typeface="微软雅黑"/>
                <a:ea typeface="微软雅黑"/>
              </a:rPr>
              <a:t>上，访问</a:t>
            </a:r>
            <a:r>
              <a:rPr b="0" lang="en-US" sz="2000" spc="-1" strike="noStrike">
                <a:solidFill>
                  <a:srgbClr val="000000"/>
                </a:solidFill>
                <a:latin typeface="微软雅黑"/>
                <a:ea typeface="微软雅黑"/>
              </a:rPr>
              <a:t>HDFS</a:t>
            </a:r>
            <a:r>
              <a:rPr b="0" lang="zh-CN" sz="2000" spc="-1" strike="noStrike">
                <a:solidFill>
                  <a:srgbClr val="000000"/>
                </a:solidFill>
                <a:latin typeface="微软雅黑"/>
                <a:ea typeface="微软雅黑"/>
              </a:rPr>
              <a:t>数据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460" name="CustomShape 12"/>
          <p:cNvSpPr/>
          <p:nvPr/>
        </p:nvSpPr>
        <p:spPr>
          <a:xfrm>
            <a:off x="3283200" y="6231240"/>
            <a:ext cx="2615760" cy="51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ff0000"/>
                </a:solidFill>
                <a:latin typeface="Times New Roman"/>
                <a:ea typeface="微软雅黑"/>
              </a:rPr>
              <a:t>Spark</a:t>
            </a:r>
            <a:r>
              <a:rPr b="1" lang="zh-CN" sz="2800" spc="-1" strike="noStrike">
                <a:solidFill>
                  <a:srgbClr val="ff0000"/>
                </a:solidFill>
                <a:latin typeface="Times New Roman"/>
                <a:ea typeface="微软雅黑"/>
              </a:rPr>
              <a:t>三大特性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461" name="Picture 2" descr=""/>
          <p:cNvPicPr/>
          <p:nvPr/>
        </p:nvPicPr>
        <p:blipFill>
          <a:blip r:embed="rId1"/>
          <a:stretch/>
        </p:blipFill>
        <p:spPr>
          <a:xfrm>
            <a:off x="5558760" y="3600"/>
            <a:ext cx="3584520" cy="2016360"/>
          </a:xfrm>
          <a:prstGeom prst="rect">
            <a:avLst/>
          </a:prstGeom>
          <a:ln>
            <a:noFill/>
          </a:ln>
        </p:spPr>
      </p:pic>
      <p:sp>
        <p:nvSpPr>
          <p:cNvPr id="462" name="CustomShape 13"/>
          <p:cNvSpPr/>
          <p:nvPr/>
        </p:nvSpPr>
        <p:spPr>
          <a:xfrm>
            <a:off x="286560" y="3496680"/>
            <a:ext cx="8608680" cy="2540160"/>
          </a:xfrm>
          <a:prstGeom prst="rect">
            <a:avLst/>
          </a:prstGeom>
          <a:solidFill>
            <a:schemeClr val="bg1">
              <a:lumMod val="95000"/>
            </a:schemeClr>
          </a:solidFill>
          <a:ln w="2844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微软雅黑"/>
                <a:ea typeface="微软雅黑"/>
              </a:rPr>
              <a:t>Spark</a:t>
            </a:r>
            <a:r>
              <a:rPr b="0" lang="zh-CN" sz="3200" spc="-1" strike="noStrike">
                <a:solidFill>
                  <a:srgbClr val="000000"/>
                </a:solidFill>
                <a:latin typeface="微软雅黑"/>
                <a:ea typeface="微软雅黑"/>
              </a:rPr>
              <a:t>是基于</a:t>
            </a:r>
            <a:r>
              <a:rPr b="0" lang="zh-CN" sz="3200" spc="-1" strike="noStrike">
                <a:solidFill>
                  <a:srgbClr val="ff0000"/>
                </a:solidFill>
                <a:latin typeface="微软雅黑"/>
                <a:ea typeface="微软雅黑"/>
              </a:rPr>
              <a:t>内存</a:t>
            </a:r>
            <a:r>
              <a:rPr b="0" lang="zh-CN" sz="3200" spc="-1" strike="noStrike">
                <a:solidFill>
                  <a:srgbClr val="000000"/>
                </a:solidFill>
                <a:latin typeface="微软雅黑"/>
                <a:ea typeface="微软雅黑"/>
              </a:rPr>
              <a:t>的</a:t>
            </a:r>
            <a:r>
              <a:rPr b="0" lang="zh-CN" sz="3200" spc="-1" strike="noStrike">
                <a:solidFill>
                  <a:srgbClr val="ff0000"/>
                </a:solidFill>
                <a:latin typeface="微软雅黑"/>
                <a:ea typeface="微软雅黑"/>
              </a:rPr>
              <a:t>迭代计算</a:t>
            </a:r>
            <a:r>
              <a:rPr b="0" lang="zh-CN" sz="3200" spc="-1" strike="noStrike">
                <a:solidFill>
                  <a:srgbClr val="000000"/>
                </a:solidFill>
                <a:latin typeface="微软雅黑"/>
                <a:ea typeface="微软雅黑"/>
              </a:rPr>
              <a:t>框架</a:t>
            </a:r>
            <a:endParaRPr b="0" lang="en-US" sz="3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3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zh-CN" sz="2800" spc="-1" strike="noStrike">
                <a:solidFill>
                  <a:srgbClr val="000000"/>
                </a:solidFill>
                <a:latin typeface="微软雅黑"/>
                <a:ea typeface="微软雅黑"/>
              </a:rPr>
              <a:t>适合需要</a:t>
            </a:r>
            <a:r>
              <a:rPr b="0" lang="zh-CN" sz="2800" spc="-1" strike="noStrike">
                <a:solidFill>
                  <a:srgbClr val="ff0000"/>
                </a:solidFill>
                <a:latin typeface="微软雅黑"/>
                <a:ea typeface="微软雅黑"/>
              </a:rPr>
              <a:t>多次操作特定数据集</a:t>
            </a:r>
            <a:r>
              <a:rPr b="0" lang="zh-CN" sz="2800" spc="-1" strike="noStrike">
                <a:solidFill>
                  <a:srgbClr val="000000"/>
                </a:solidFill>
                <a:latin typeface="微软雅黑"/>
                <a:ea typeface="微软雅黑"/>
              </a:rPr>
              <a:t>的应用场合，反复操作的次数越多，所需读取的数据量越大 ，收益越大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3" name="Picture 4" descr=""/>
          <p:cNvPicPr/>
          <p:nvPr/>
        </p:nvPicPr>
        <p:blipFill>
          <a:blip r:embed="rId1"/>
          <a:stretch/>
        </p:blipFill>
        <p:spPr>
          <a:xfrm>
            <a:off x="1241280" y="1239480"/>
            <a:ext cx="6717600" cy="2620800"/>
          </a:xfrm>
          <a:prstGeom prst="rect">
            <a:avLst/>
          </a:prstGeom>
          <a:ln>
            <a:noFill/>
          </a:ln>
        </p:spPr>
      </p:pic>
      <p:sp>
        <p:nvSpPr>
          <p:cNvPr id="464" name="CustomShape 1"/>
          <p:cNvSpPr/>
          <p:nvPr/>
        </p:nvSpPr>
        <p:spPr>
          <a:xfrm>
            <a:off x="15840" y="-36720"/>
            <a:ext cx="788616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en-US" sz="4400" spc="-1" strike="noStrike">
                <a:solidFill>
                  <a:srgbClr val="000000"/>
                </a:solidFill>
                <a:latin typeface="黑体"/>
                <a:ea typeface="黑体"/>
              </a:rPr>
              <a:t>Spark</a:t>
            </a:r>
            <a:r>
              <a:rPr b="1" lang="zh-CN" sz="4400" spc="-1" strike="noStrike">
                <a:solidFill>
                  <a:srgbClr val="000000"/>
                </a:solidFill>
                <a:latin typeface="黑体"/>
                <a:ea typeface="黑体"/>
              </a:rPr>
              <a:t>生态环境组件</a:t>
            </a:r>
            <a:endParaRPr b="0" lang="en-US" sz="4400" spc="-1" strike="noStrike">
              <a:latin typeface="Arial"/>
            </a:endParaRPr>
          </a:p>
        </p:txBody>
      </p:sp>
      <p:grpSp>
        <p:nvGrpSpPr>
          <p:cNvPr id="465" name="Group 2"/>
          <p:cNvGrpSpPr/>
          <p:nvPr/>
        </p:nvGrpSpPr>
        <p:grpSpPr>
          <a:xfrm>
            <a:off x="1353960" y="4222080"/>
            <a:ext cx="6435720" cy="2433960"/>
            <a:chOff x="1353960" y="4222080"/>
            <a:chExt cx="6435720" cy="2433960"/>
          </a:xfrm>
        </p:grpSpPr>
        <p:sp>
          <p:nvSpPr>
            <p:cNvPr id="466" name="CustomShape 3"/>
            <p:cNvSpPr/>
            <p:nvPr/>
          </p:nvSpPr>
          <p:spPr>
            <a:xfrm>
              <a:off x="1353960" y="4222080"/>
              <a:ext cx="1387440" cy="951480"/>
            </a:xfrm>
            <a:prstGeom prst="rect">
              <a:avLst/>
            </a:prstGeom>
            <a:gradFill rotWithShape="0">
              <a:gsLst>
                <a:gs pos="0">
                  <a:srgbClr val="b5d4a7"/>
                </a:gs>
                <a:gs pos="100000">
                  <a:srgbClr val="a9cd99"/>
                </a:gs>
              </a:gsLst>
              <a:lin ang="5400000"/>
            </a:gradFill>
            <a:ln w="28440">
              <a:solidFill>
                <a:schemeClr val="tx1"/>
              </a:solidFill>
            </a:ln>
            <a:effectLst>
              <a:outerShdw blurRad="4000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zh-CN" sz="2400" spc="-1" strike="noStrike">
                  <a:solidFill>
                    <a:srgbClr val="000000"/>
                  </a:solidFill>
                  <a:latin typeface="微软雅黑"/>
                  <a:ea typeface="微软雅黑"/>
                </a:rPr>
                <a:t>结构化数据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467" name="CustomShape 4"/>
            <p:cNvSpPr/>
            <p:nvPr/>
          </p:nvSpPr>
          <p:spPr>
            <a:xfrm>
              <a:off x="3036600" y="4222080"/>
              <a:ext cx="1387440" cy="951480"/>
            </a:xfrm>
            <a:prstGeom prst="rect">
              <a:avLst/>
            </a:prstGeom>
            <a:gradFill rotWithShape="0">
              <a:gsLst>
                <a:gs pos="0">
                  <a:srgbClr val="b5d4a7"/>
                </a:gs>
                <a:gs pos="100000">
                  <a:srgbClr val="a9cd99"/>
                </a:gs>
              </a:gsLst>
              <a:lin ang="5400000"/>
            </a:gradFill>
            <a:ln w="28440">
              <a:solidFill>
                <a:schemeClr val="tx1"/>
              </a:solidFill>
            </a:ln>
            <a:effectLst>
              <a:outerShdw blurRad="4000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zh-CN" sz="2400" spc="-1" strike="noStrike">
                  <a:solidFill>
                    <a:srgbClr val="000000"/>
                  </a:solidFill>
                  <a:latin typeface="微软雅黑"/>
                  <a:ea typeface="微软雅黑"/>
                </a:rPr>
                <a:t>实时</a:t>
              </a:r>
              <a:endParaRPr b="0" lang="en-US" sz="240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b="1" lang="zh-CN" sz="2400" spc="-1" strike="noStrike">
                  <a:solidFill>
                    <a:srgbClr val="000000"/>
                  </a:solidFill>
                  <a:latin typeface="微软雅黑"/>
                  <a:ea typeface="微软雅黑"/>
                </a:rPr>
                <a:t>计算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468" name="CustomShape 5"/>
            <p:cNvSpPr/>
            <p:nvPr/>
          </p:nvSpPr>
          <p:spPr>
            <a:xfrm>
              <a:off x="4719240" y="4222080"/>
              <a:ext cx="1387440" cy="951480"/>
            </a:xfrm>
            <a:prstGeom prst="rect">
              <a:avLst/>
            </a:prstGeom>
            <a:gradFill rotWithShape="0">
              <a:gsLst>
                <a:gs pos="0">
                  <a:srgbClr val="b5d4a7"/>
                </a:gs>
                <a:gs pos="100000">
                  <a:srgbClr val="a9cd99"/>
                </a:gs>
              </a:gsLst>
              <a:lin ang="5400000"/>
            </a:gradFill>
            <a:ln w="28440">
              <a:solidFill>
                <a:schemeClr val="tx1"/>
              </a:solidFill>
            </a:ln>
            <a:effectLst>
              <a:outerShdw blurRad="4000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zh-CN" sz="2400" spc="-1" strike="noStrike">
                  <a:solidFill>
                    <a:srgbClr val="000000"/>
                  </a:solidFill>
                  <a:latin typeface="微软雅黑"/>
                  <a:ea typeface="微软雅黑"/>
                </a:rPr>
                <a:t>机器</a:t>
              </a:r>
              <a:endParaRPr b="0" lang="en-US" sz="240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b="1" lang="zh-CN" sz="2400" spc="-1" strike="noStrike">
                  <a:solidFill>
                    <a:srgbClr val="000000"/>
                  </a:solidFill>
                  <a:latin typeface="微软雅黑"/>
                  <a:ea typeface="微软雅黑"/>
                </a:rPr>
                <a:t>学习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469" name="CustomShape 6"/>
            <p:cNvSpPr/>
            <p:nvPr/>
          </p:nvSpPr>
          <p:spPr>
            <a:xfrm>
              <a:off x="6401880" y="4222080"/>
              <a:ext cx="1387440" cy="951480"/>
            </a:xfrm>
            <a:prstGeom prst="rect">
              <a:avLst/>
            </a:prstGeom>
            <a:gradFill rotWithShape="0">
              <a:gsLst>
                <a:gs pos="0">
                  <a:srgbClr val="b5d4a7"/>
                </a:gs>
                <a:gs pos="100000">
                  <a:srgbClr val="a9cd99"/>
                </a:gs>
              </a:gsLst>
              <a:lin ang="5400000"/>
            </a:gradFill>
            <a:ln w="28440">
              <a:solidFill>
                <a:schemeClr val="tx1"/>
              </a:solidFill>
            </a:ln>
            <a:effectLst>
              <a:outerShdw blurRad="4000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zh-CN" sz="2400" spc="-1" strike="noStrike">
                  <a:solidFill>
                    <a:srgbClr val="000000"/>
                  </a:solidFill>
                  <a:latin typeface="微软雅黑"/>
                  <a:ea typeface="微软雅黑"/>
                </a:rPr>
                <a:t>图</a:t>
              </a:r>
              <a:endParaRPr b="0" lang="en-US" sz="240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b="1" lang="zh-CN" sz="2400" spc="-1" strike="noStrike">
                  <a:solidFill>
                    <a:srgbClr val="000000"/>
                  </a:solidFill>
                  <a:latin typeface="微软雅黑"/>
                  <a:ea typeface="微软雅黑"/>
                </a:rPr>
                <a:t>计算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470" name="CustomShape 7"/>
            <p:cNvSpPr/>
            <p:nvPr/>
          </p:nvSpPr>
          <p:spPr>
            <a:xfrm>
              <a:off x="1353960" y="6111000"/>
              <a:ext cx="3070080" cy="545040"/>
            </a:xfrm>
            <a:prstGeom prst="rect">
              <a:avLst/>
            </a:prstGeom>
            <a:gradFill rotWithShape="0">
              <a:gsLst>
                <a:gs pos="0">
                  <a:srgbClr val="b5d4a7"/>
                </a:gs>
                <a:gs pos="100000">
                  <a:srgbClr val="a9cd99"/>
                </a:gs>
              </a:gsLst>
              <a:lin ang="5400000"/>
            </a:gradFill>
            <a:ln w="28440">
              <a:solidFill>
                <a:schemeClr val="tx1"/>
              </a:solidFill>
            </a:ln>
            <a:effectLst>
              <a:outerShdw blurRad="4000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zh-CN" sz="2400" spc="-1" strike="noStrike">
                  <a:solidFill>
                    <a:srgbClr val="000000"/>
                  </a:solidFill>
                  <a:latin typeface="微软雅黑"/>
                  <a:ea typeface="微软雅黑"/>
                </a:rPr>
                <a:t>独立调度器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471" name="CustomShape 8"/>
            <p:cNvSpPr/>
            <p:nvPr/>
          </p:nvSpPr>
          <p:spPr>
            <a:xfrm>
              <a:off x="1353960" y="5372640"/>
              <a:ext cx="6435720" cy="545040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 w="28440">
              <a:solidFill>
                <a:schemeClr val="tx1"/>
              </a:solidFill>
            </a:ln>
            <a:effectLst>
              <a:outerShdw blurRad="4000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800" spc="-1" strike="noStrike">
                  <a:solidFill>
                    <a:srgbClr val="ffffff"/>
                  </a:solidFill>
                  <a:latin typeface="Times New Roman"/>
                  <a:ea typeface="DejaVu Sans"/>
                </a:rPr>
                <a:t>Spark Core</a:t>
              </a:r>
              <a:endParaRPr b="0" lang="en-US" sz="2800" spc="-1" strike="noStrike">
                <a:latin typeface="Arial"/>
              </a:endParaRPr>
            </a:p>
          </p:txBody>
        </p:sp>
        <p:sp>
          <p:nvSpPr>
            <p:cNvPr id="472" name="CustomShape 9"/>
            <p:cNvSpPr/>
            <p:nvPr/>
          </p:nvSpPr>
          <p:spPr>
            <a:xfrm>
              <a:off x="4719240" y="6111000"/>
              <a:ext cx="1387440" cy="545040"/>
            </a:xfrm>
            <a:prstGeom prst="rect">
              <a:avLst/>
            </a:prstGeom>
            <a:solidFill>
              <a:srgbClr val="f2f8ee"/>
            </a:solidFill>
            <a:ln w="28440">
              <a:solidFill>
                <a:schemeClr val="tx1"/>
              </a:solidFill>
            </a:ln>
            <a:effectLst>
              <a:outerShdw blurRad="4000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800" spc="-1" strike="noStrike">
                  <a:solidFill>
                    <a:srgbClr val="000000"/>
                  </a:solidFill>
                  <a:latin typeface="Times New Roman"/>
                  <a:ea typeface="DejaVu Sans"/>
                </a:rPr>
                <a:t>YARN</a:t>
              </a:r>
              <a:endParaRPr b="0" lang="en-US" sz="2800" spc="-1" strike="noStrike">
                <a:latin typeface="Arial"/>
              </a:endParaRPr>
            </a:p>
          </p:txBody>
        </p:sp>
        <p:sp>
          <p:nvSpPr>
            <p:cNvPr id="473" name="CustomShape 10"/>
            <p:cNvSpPr/>
            <p:nvPr/>
          </p:nvSpPr>
          <p:spPr>
            <a:xfrm>
              <a:off x="6401880" y="6111000"/>
              <a:ext cx="1387440" cy="545040"/>
            </a:xfrm>
            <a:prstGeom prst="rect">
              <a:avLst/>
            </a:prstGeom>
            <a:solidFill>
              <a:srgbClr val="f2f8ee"/>
            </a:solidFill>
            <a:ln w="28440">
              <a:solidFill>
                <a:schemeClr val="tx1"/>
              </a:solidFill>
            </a:ln>
            <a:effectLst>
              <a:outerShdw blurRad="4000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800" spc="-1" strike="noStrike">
                  <a:solidFill>
                    <a:srgbClr val="000000"/>
                  </a:solidFill>
                  <a:latin typeface="Times New Roman"/>
                  <a:ea typeface="DejaVu Sans"/>
                </a:rPr>
                <a:t>Mesos</a:t>
              </a:r>
              <a:endParaRPr b="0" lang="en-US" sz="2800" spc="-1" strike="noStrike">
                <a:latin typeface="Arial"/>
              </a:endParaRPr>
            </a:p>
          </p:txBody>
        </p:sp>
      </p:grpSp>
      <p:sp>
        <p:nvSpPr>
          <p:cNvPr id="474" name="Line 11"/>
          <p:cNvSpPr/>
          <p:nvPr/>
        </p:nvSpPr>
        <p:spPr>
          <a:xfrm>
            <a:off x="833760" y="4003200"/>
            <a:ext cx="7338960" cy="0"/>
          </a:xfrm>
          <a:prstGeom prst="line">
            <a:avLst/>
          </a:prstGeom>
          <a:ln w="3816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CustomShape 1"/>
          <p:cNvSpPr/>
          <p:nvPr/>
        </p:nvSpPr>
        <p:spPr>
          <a:xfrm>
            <a:off x="628560" y="1825560"/>
            <a:ext cx="7886160" cy="435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</p:txBody>
      </p:sp>
      <p:pic>
        <p:nvPicPr>
          <p:cNvPr id="476" name="Picture 4" descr=""/>
          <p:cNvPicPr/>
          <p:nvPr/>
        </p:nvPicPr>
        <p:blipFill>
          <a:blip r:embed="rId1"/>
          <a:stretch/>
        </p:blipFill>
        <p:spPr>
          <a:xfrm>
            <a:off x="1162080" y="1159200"/>
            <a:ext cx="6717600" cy="2620800"/>
          </a:xfrm>
          <a:prstGeom prst="rect">
            <a:avLst/>
          </a:prstGeom>
          <a:ln>
            <a:noFill/>
          </a:ln>
        </p:spPr>
      </p:pic>
      <p:sp>
        <p:nvSpPr>
          <p:cNvPr id="477" name="CustomShape 2"/>
          <p:cNvSpPr/>
          <p:nvPr/>
        </p:nvSpPr>
        <p:spPr>
          <a:xfrm>
            <a:off x="44280" y="0"/>
            <a:ext cx="788616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en-US" sz="4400" spc="-1" strike="noStrike">
                <a:solidFill>
                  <a:srgbClr val="000000"/>
                </a:solidFill>
                <a:latin typeface="黑体"/>
                <a:ea typeface="黑体"/>
              </a:rPr>
              <a:t>Spark</a:t>
            </a:r>
            <a:r>
              <a:rPr b="1" lang="zh-CN" sz="4400" spc="-1" strike="noStrike">
                <a:solidFill>
                  <a:srgbClr val="000000"/>
                </a:solidFill>
                <a:latin typeface="黑体"/>
                <a:ea typeface="黑体"/>
              </a:rPr>
              <a:t>组件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78" name="CustomShape 3"/>
          <p:cNvSpPr/>
          <p:nvPr/>
        </p:nvSpPr>
        <p:spPr>
          <a:xfrm>
            <a:off x="774360" y="4285440"/>
            <a:ext cx="7740360" cy="2571840"/>
          </a:xfrm>
          <a:prstGeom prst="roundRect">
            <a:avLst>
              <a:gd name="adj" fmla="val 13786"/>
            </a:avLst>
          </a:prstGeom>
          <a:solidFill>
            <a:schemeClr val="bg1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marL="285840" indent="-285120">
              <a:lnSpc>
                <a:spcPct val="15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zh-CN" sz="1600" spc="-1" strike="noStrike">
                <a:solidFill>
                  <a:srgbClr val="000000"/>
                </a:solidFill>
                <a:latin typeface="微软雅黑"/>
                <a:ea typeface="微软雅黑"/>
              </a:rPr>
              <a:t>包含</a:t>
            </a:r>
            <a:r>
              <a:rPr b="0" lang="en-US" sz="1600" spc="-1" strike="noStrike">
                <a:solidFill>
                  <a:srgbClr val="000000"/>
                </a:solidFill>
                <a:latin typeface="微软雅黑"/>
                <a:ea typeface="微软雅黑"/>
              </a:rPr>
              <a:t>Spark</a:t>
            </a:r>
            <a:r>
              <a:rPr b="0" lang="zh-CN" sz="1600" spc="-1" strike="noStrike">
                <a:solidFill>
                  <a:srgbClr val="000000"/>
                </a:solidFill>
                <a:latin typeface="微软雅黑"/>
                <a:ea typeface="微软雅黑"/>
              </a:rPr>
              <a:t>的基本功能（</a:t>
            </a:r>
            <a:r>
              <a:rPr b="0" lang="zh-CN" sz="1600" spc="-1" strike="noStrike">
                <a:solidFill>
                  <a:srgbClr val="ff0000"/>
                </a:solidFill>
                <a:latin typeface="微软雅黑"/>
                <a:ea typeface="微软雅黑"/>
              </a:rPr>
              <a:t>任务调度、内存管理、容错机制</a:t>
            </a:r>
            <a:r>
              <a:rPr b="0" lang="zh-CN" sz="1600" spc="-1" strike="noStrike">
                <a:solidFill>
                  <a:srgbClr val="000000"/>
                </a:solidFill>
                <a:latin typeface="微软雅黑"/>
                <a:ea typeface="微软雅黑"/>
              </a:rPr>
              <a:t>）</a:t>
            </a:r>
            <a:endParaRPr b="0" lang="en-US" sz="1600" spc="-1" strike="noStrike">
              <a:latin typeface="Arial"/>
            </a:endParaRPr>
          </a:p>
          <a:p>
            <a:pPr marL="285840" indent="-285120">
              <a:lnSpc>
                <a:spcPct val="15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zh-CN" sz="1600" spc="-1" strike="noStrike">
                <a:solidFill>
                  <a:srgbClr val="000000"/>
                </a:solidFill>
                <a:latin typeface="微软雅黑"/>
                <a:ea typeface="微软雅黑"/>
              </a:rPr>
              <a:t>定义了</a:t>
            </a:r>
            <a:r>
              <a:rPr b="0" lang="en-US" sz="1600" spc="-1" strike="noStrike">
                <a:solidFill>
                  <a:srgbClr val="ff0000"/>
                </a:solidFill>
                <a:latin typeface="微软雅黑"/>
                <a:ea typeface="微软雅黑"/>
              </a:rPr>
              <a:t>RDDs</a:t>
            </a:r>
            <a:r>
              <a:rPr b="0" lang="en-US" sz="1600" spc="-1" strike="noStrike">
                <a:solidFill>
                  <a:srgbClr val="000000"/>
                </a:solidFill>
                <a:latin typeface="微软雅黑"/>
                <a:ea typeface="微软雅黑"/>
              </a:rPr>
              <a:t>(resilient distributed databases)</a:t>
            </a:r>
            <a:r>
              <a:rPr b="0" lang="zh-CN" sz="1600" spc="-1" strike="noStrike">
                <a:solidFill>
                  <a:srgbClr val="000000"/>
                </a:solidFill>
                <a:latin typeface="微软雅黑"/>
                <a:ea typeface="微软雅黑"/>
              </a:rPr>
              <a:t>弹性分布数据集，</a:t>
            </a:r>
            <a:r>
              <a:rPr b="0" lang="en-US" sz="1600" spc="-1" strike="noStrike">
                <a:solidFill>
                  <a:srgbClr val="000000"/>
                </a:solidFill>
                <a:latin typeface="微软雅黑"/>
                <a:ea typeface="微软雅黑"/>
              </a:rPr>
              <a:t>RDDs</a:t>
            </a:r>
            <a:r>
              <a:rPr b="0" lang="zh-CN" sz="1600" spc="-1" strike="noStrike">
                <a:solidFill>
                  <a:srgbClr val="000000"/>
                </a:solidFill>
                <a:latin typeface="微软雅黑"/>
                <a:ea typeface="微软雅黑"/>
              </a:rPr>
              <a:t>代表</a:t>
            </a:r>
            <a:r>
              <a:rPr b="0" lang="zh-CN" sz="1600" spc="-1" strike="noStrike">
                <a:solidFill>
                  <a:srgbClr val="ff0000"/>
                </a:solidFill>
                <a:latin typeface="微软雅黑"/>
                <a:ea typeface="微软雅黑"/>
              </a:rPr>
              <a:t>横跨多个工作节点</a:t>
            </a:r>
            <a:r>
              <a:rPr b="0" lang="zh-CN" sz="1600" spc="-1" strike="noStrike">
                <a:solidFill>
                  <a:srgbClr val="000000"/>
                </a:solidFill>
                <a:latin typeface="微软雅黑"/>
                <a:ea typeface="微软雅黑"/>
              </a:rPr>
              <a:t>的数据集合，可以被</a:t>
            </a:r>
            <a:r>
              <a:rPr b="0" lang="zh-CN" sz="1600" spc="-1" strike="noStrike">
                <a:solidFill>
                  <a:srgbClr val="ff0000"/>
                </a:solidFill>
                <a:latin typeface="微软雅黑"/>
                <a:ea typeface="微软雅黑"/>
              </a:rPr>
              <a:t>并行处理</a:t>
            </a:r>
            <a:endParaRPr b="0" lang="en-US" sz="1600" spc="-1" strike="noStrike">
              <a:latin typeface="Arial"/>
            </a:endParaRPr>
          </a:p>
          <a:p>
            <a:pPr marL="285840" indent="-285120">
              <a:lnSpc>
                <a:spcPct val="15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zh-CN" sz="1600" spc="-1" strike="noStrike">
                <a:solidFill>
                  <a:srgbClr val="000000"/>
                </a:solidFill>
                <a:latin typeface="微软雅黑"/>
                <a:ea typeface="微软雅黑"/>
              </a:rPr>
              <a:t>提供创建和操作</a:t>
            </a:r>
            <a:r>
              <a:rPr b="0" lang="en-US" sz="1600" spc="-1" strike="noStrike">
                <a:solidFill>
                  <a:srgbClr val="000000"/>
                </a:solidFill>
                <a:latin typeface="微软雅黑"/>
                <a:ea typeface="微软雅黑"/>
              </a:rPr>
              <a:t>RDDs</a:t>
            </a:r>
            <a:r>
              <a:rPr b="0" lang="zh-CN" sz="1600" spc="-1" strike="noStrike">
                <a:solidFill>
                  <a:srgbClr val="000000"/>
                </a:solidFill>
                <a:latin typeface="微软雅黑"/>
                <a:ea typeface="微软雅黑"/>
              </a:rPr>
              <a:t>的</a:t>
            </a:r>
            <a:r>
              <a:rPr b="0" lang="en-US" sz="1600" spc="-1" strike="noStrike">
                <a:solidFill>
                  <a:srgbClr val="ff0000"/>
                </a:solidFill>
                <a:latin typeface="微软雅黑"/>
                <a:ea typeface="微软雅黑"/>
              </a:rPr>
              <a:t>API</a:t>
            </a:r>
            <a:endParaRPr b="0" lang="en-US" sz="1600" spc="-1" strike="noStrike">
              <a:latin typeface="Arial"/>
            </a:endParaRPr>
          </a:p>
          <a:p>
            <a:pPr marL="285840" indent="-285120">
              <a:lnSpc>
                <a:spcPct val="15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zh-CN" sz="1600" spc="-1" strike="noStrike">
                <a:solidFill>
                  <a:srgbClr val="000000"/>
                </a:solidFill>
                <a:latin typeface="微软雅黑"/>
                <a:ea typeface="微软雅黑"/>
              </a:rPr>
              <a:t>处理数据时将计算转化为一个</a:t>
            </a:r>
            <a:r>
              <a:rPr b="0" lang="zh-CN" sz="1600" spc="-1" strike="noStrike">
                <a:solidFill>
                  <a:srgbClr val="ff0000"/>
                </a:solidFill>
                <a:latin typeface="微软雅黑"/>
                <a:ea typeface="微软雅黑"/>
              </a:rPr>
              <a:t>有向无环图</a:t>
            </a:r>
            <a:r>
              <a:rPr b="0" lang="en-US" sz="1600" spc="-1" strike="noStrike">
                <a:solidFill>
                  <a:srgbClr val="ff0000"/>
                </a:solidFill>
                <a:latin typeface="微软雅黑"/>
                <a:ea typeface="微软雅黑"/>
              </a:rPr>
              <a:t>(DAG)</a:t>
            </a:r>
            <a:r>
              <a:rPr b="0" lang="zh-CN" sz="1600" spc="-1" strike="noStrike">
                <a:solidFill>
                  <a:srgbClr val="000000"/>
                </a:solidFill>
                <a:latin typeface="微软雅黑"/>
                <a:ea typeface="微软雅黑"/>
              </a:rPr>
              <a:t>的任务集，可有效的恢复</a:t>
            </a:r>
            <a:r>
              <a:rPr b="0" lang="en-US" sz="1600" spc="-1" strike="noStrike">
                <a:solidFill>
                  <a:srgbClr val="000000"/>
                </a:solidFill>
                <a:latin typeface="微软雅黑"/>
                <a:ea typeface="微软雅黑"/>
              </a:rPr>
              <a:t>DAG</a:t>
            </a:r>
            <a:r>
              <a:rPr b="0" lang="zh-CN" sz="1600" spc="-1" strike="noStrike">
                <a:solidFill>
                  <a:srgbClr val="000000"/>
                </a:solidFill>
                <a:latin typeface="微软雅黑"/>
                <a:ea typeface="微软雅黑"/>
              </a:rPr>
              <a:t>中故障和慢节点执行的任务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479" name="CustomShape 4"/>
          <p:cNvSpPr/>
          <p:nvPr/>
        </p:nvSpPr>
        <p:spPr>
          <a:xfrm>
            <a:off x="873000" y="3979440"/>
            <a:ext cx="1741680" cy="4557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2e75b6"/>
                </a:solidFill>
                <a:latin typeface="微软雅黑"/>
                <a:ea typeface="微软雅黑"/>
              </a:rPr>
              <a:t>Spark</a:t>
            </a:r>
            <a:r>
              <a:rPr b="1" lang="zh-CN" sz="2400" spc="-1" strike="noStrike">
                <a:solidFill>
                  <a:srgbClr val="2e75b6"/>
                </a:solidFill>
                <a:latin typeface="微软雅黑"/>
                <a:ea typeface="微软雅黑"/>
              </a:rPr>
              <a:t>核心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480" name="CustomShape 5"/>
          <p:cNvSpPr/>
          <p:nvPr/>
        </p:nvSpPr>
        <p:spPr>
          <a:xfrm>
            <a:off x="1212840" y="2882160"/>
            <a:ext cx="6717600" cy="751320"/>
          </a:xfrm>
          <a:prstGeom prst="roundRect">
            <a:avLst>
              <a:gd name="adj" fmla="val 16667"/>
            </a:avLst>
          </a:prstGeom>
          <a:noFill/>
          <a:ln w="28440">
            <a:solidFill>
              <a:srgbClr val="ff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" name="Picture 2" descr=""/>
          <p:cNvPicPr/>
          <p:nvPr/>
        </p:nvPicPr>
        <p:blipFill>
          <a:blip r:embed="rId1"/>
          <a:stretch/>
        </p:blipFill>
        <p:spPr>
          <a:xfrm>
            <a:off x="1290960" y="3369960"/>
            <a:ext cx="6847920" cy="3409200"/>
          </a:xfrm>
          <a:prstGeom prst="rect">
            <a:avLst/>
          </a:prstGeom>
          <a:ln>
            <a:noFill/>
          </a:ln>
        </p:spPr>
      </p:pic>
      <p:sp>
        <p:nvSpPr>
          <p:cNvPr id="482" name="CustomShape 1"/>
          <p:cNvSpPr/>
          <p:nvPr/>
        </p:nvSpPr>
        <p:spPr>
          <a:xfrm>
            <a:off x="15840" y="-36720"/>
            <a:ext cx="788616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zh-CN" sz="4400" spc="-1" strike="noStrike">
                <a:solidFill>
                  <a:srgbClr val="000000"/>
                </a:solidFill>
                <a:latin typeface="Times New Roman"/>
                <a:ea typeface="黑体"/>
              </a:rPr>
              <a:t>弹性分布数据集</a:t>
            </a:r>
            <a:r>
              <a:rPr b="1" lang="en-US" sz="4400" spc="-1" strike="noStrike">
                <a:solidFill>
                  <a:srgbClr val="000000"/>
                </a:solidFill>
                <a:latin typeface="Times New Roman"/>
                <a:ea typeface="黑体"/>
              </a:rPr>
              <a:t>(RDD)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83" name="CustomShape 2"/>
          <p:cNvSpPr/>
          <p:nvPr/>
        </p:nvSpPr>
        <p:spPr>
          <a:xfrm>
            <a:off x="222480" y="1023480"/>
            <a:ext cx="8698320" cy="2375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343080" indent="-342360">
              <a:lnSpc>
                <a:spcPct val="150000"/>
              </a:lnSpc>
              <a:buClr>
                <a:srgbClr val="000000"/>
              </a:buClr>
              <a:buFont typeface="Wingdings" charset="2"/>
              <a:buChar char=""/>
            </a:pPr>
            <a:r>
              <a:rPr b="1" lang="zh-CN" sz="2000" spc="-1" strike="noStrike">
                <a:solidFill>
                  <a:srgbClr val="000000"/>
                </a:solidFill>
                <a:latin typeface="微软雅黑"/>
                <a:ea typeface="微软雅黑"/>
              </a:rPr>
              <a:t>定义</a:t>
            </a:r>
            <a:endParaRPr b="0" lang="en-US" sz="2000" spc="-1" strike="noStrike">
              <a:latin typeface="Arial"/>
            </a:endParaRPr>
          </a:p>
          <a:p>
            <a:pPr lvl="1" marL="800280" indent="-342360">
              <a:lnSpc>
                <a:spcPct val="15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zh-CN" sz="2000" spc="-1" strike="noStrike">
                <a:solidFill>
                  <a:srgbClr val="000000"/>
                </a:solidFill>
                <a:latin typeface="微软雅黑"/>
                <a:ea typeface="微软雅黑"/>
              </a:rPr>
              <a:t>最基本的</a:t>
            </a:r>
            <a:r>
              <a:rPr b="0" lang="zh-CN" sz="2000" spc="-1" strike="noStrike">
                <a:solidFill>
                  <a:srgbClr val="ff0000"/>
                </a:solidFill>
                <a:latin typeface="微软雅黑"/>
                <a:ea typeface="微软雅黑"/>
              </a:rPr>
              <a:t>数据抽象</a:t>
            </a:r>
            <a:r>
              <a:rPr b="0" lang="zh-CN" sz="2000" spc="-1" strike="noStrike">
                <a:solidFill>
                  <a:srgbClr val="000000"/>
                </a:solidFill>
                <a:latin typeface="微软雅黑"/>
                <a:ea typeface="微软雅黑"/>
              </a:rPr>
              <a:t>，不可变、可分区、里面的元素可并行计算的</a:t>
            </a:r>
            <a:r>
              <a:rPr b="0" lang="zh-CN" sz="2000" spc="-1" strike="noStrike">
                <a:solidFill>
                  <a:srgbClr val="ff0000"/>
                </a:solidFill>
                <a:latin typeface="微软雅黑"/>
                <a:ea typeface="微软雅黑"/>
              </a:rPr>
              <a:t>集合</a:t>
            </a:r>
            <a:endParaRPr b="0" lang="en-US" sz="2000" spc="-1" strike="noStrike">
              <a:latin typeface="Arial"/>
            </a:endParaRPr>
          </a:p>
          <a:p>
            <a:pPr lvl="1" marL="800280" indent="-342360">
              <a:lnSpc>
                <a:spcPct val="15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zh-CN" sz="2000" spc="-1" strike="noStrike">
                <a:solidFill>
                  <a:srgbClr val="000000"/>
                </a:solidFill>
                <a:latin typeface="微软雅黑"/>
                <a:ea typeface="微软雅黑"/>
              </a:rPr>
              <a:t>具有数据流模型的特点：自动容错、位置感知性调度和可伸缩性</a:t>
            </a:r>
            <a:endParaRPr b="0" lang="en-US" sz="2000" spc="-1" strike="noStrike">
              <a:latin typeface="Arial"/>
            </a:endParaRPr>
          </a:p>
          <a:p>
            <a:pPr lvl="1" marL="800280" indent="-342360">
              <a:lnSpc>
                <a:spcPct val="15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zh-CN" sz="2000" spc="-1" strike="noStrike">
                <a:solidFill>
                  <a:srgbClr val="000000"/>
                </a:solidFill>
                <a:latin typeface="微软雅黑"/>
                <a:ea typeface="微软雅黑"/>
              </a:rPr>
              <a:t>允许用户在执行多个查询时显式地将工作集缓存在内存中，后续的查询能够重用工作集，这极大地提升了查询速度</a:t>
            </a:r>
            <a:endParaRPr b="0" lang="en-US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CustomShape 1"/>
          <p:cNvSpPr/>
          <p:nvPr/>
        </p:nvSpPr>
        <p:spPr>
          <a:xfrm>
            <a:off x="15840" y="-36720"/>
            <a:ext cx="788616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zh-CN" sz="4400" spc="-1" strike="noStrike">
                <a:solidFill>
                  <a:srgbClr val="000000"/>
                </a:solidFill>
                <a:latin typeface="Times New Roman"/>
                <a:ea typeface="黑体"/>
              </a:rPr>
              <a:t>弹性分布数据集</a:t>
            </a:r>
            <a:r>
              <a:rPr b="1" lang="en-US" sz="4400" spc="-1" strike="noStrike">
                <a:solidFill>
                  <a:srgbClr val="000000"/>
                </a:solidFill>
                <a:latin typeface="Times New Roman"/>
                <a:ea typeface="黑体"/>
              </a:rPr>
              <a:t>(RDD)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85" name="CustomShape 2"/>
          <p:cNvSpPr/>
          <p:nvPr/>
        </p:nvSpPr>
        <p:spPr>
          <a:xfrm>
            <a:off x="222480" y="1023480"/>
            <a:ext cx="8698320" cy="5576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343080" indent="-342360">
              <a:lnSpc>
                <a:spcPct val="150000"/>
              </a:lnSpc>
              <a:buClr>
                <a:srgbClr val="000000"/>
              </a:buClr>
              <a:buFont typeface="Wingdings" charset="2"/>
              <a:buChar char=""/>
            </a:pPr>
            <a:r>
              <a:rPr b="1" lang="zh-CN" sz="2000" spc="-1" strike="noStrike">
                <a:solidFill>
                  <a:srgbClr val="000000"/>
                </a:solidFill>
                <a:latin typeface="Times New Roman"/>
                <a:ea typeface="微软雅黑"/>
              </a:rPr>
              <a:t>属性</a:t>
            </a:r>
            <a:endParaRPr b="0" lang="en-US" sz="2000" spc="-1" strike="noStrike">
              <a:latin typeface="Arial"/>
            </a:endParaRPr>
          </a:p>
          <a:p>
            <a:pPr lvl="1" marL="800280" indent="-342360">
              <a:lnSpc>
                <a:spcPct val="15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1" lang="en-US" sz="2000" spc="-1" strike="noStrike">
                <a:solidFill>
                  <a:srgbClr val="000000"/>
                </a:solidFill>
                <a:latin typeface="Times New Roman"/>
                <a:ea typeface="微软雅黑"/>
              </a:rPr>
              <a:t>Partition</a:t>
            </a:r>
            <a:r>
              <a:rPr b="1" lang="zh-CN" sz="2000" spc="-1" strike="noStrike">
                <a:solidFill>
                  <a:srgbClr val="000000"/>
                </a:solidFill>
                <a:latin typeface="Times New Roman"/>
                <a:ea typeface="微软雅黑"/>
              </a:rPr>
              <a:t>（分片，数据集的基本组成单位）</a:t>
            </a:r>
            <a:r>
              <a:rPr b="0" lang="zh-CN" sz="2000" spc="-1" strike="noStrike">
                <a:solidFill>
                  <a:srgbClr val="000000"/>
                </a:solidFill>
                <a:latin typeface="Times New Roman"/>
                <a:ea typeface="微软雅黑"/>
              </a:rPr>
              <a:t>：每个分片都会被一个</a:t>
            </a:r>
            <a:r>
              <a:rPr b="0" lang="zh-CN" sz="2000" spc="-1" strike="noStrike">
                <a:solidFill>
                  <a:srgbClr val="ff0000"/>
                </a:solidFill>
                <a:latin typeface="Times New Roman"/>
                <a:ea typeface="微软雅黑"/>
              </a:rPr>
              <a:t>计算任务处理</a:t>
            </a:r>
            <a:r>
              <a:rPr b="0" lang="zh-CN" sz="2000" spc="-1" strike="noStrike">
                <a:solidFill>
                  <a:srgbClr val="000000"/>
                </a:solidFill>
                <a:latin typeface="Times New Roman"/>
                <a:ea typeface="微软雅黑"/>
              </a:rPr>
              <a:t>，并决定并行计算的粒度</a:t>
            </a:r>
            <a:endParaRPr b="0" lang="en-US" sz="2000" spc="-1" strike="noStrike">
              <a:latin typeface="Arial"/>
            </a:endParaRPr>
          </a:p>
          <a:p>
            <a:pPr lvl="1" marL="800280" indent="-342360">
              <a:lnSpc>
                <a:spcPct val="15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1" lang="zh-CN" sz="2000" spc="-1" strike="noStrike">
                <a:solidFill>
                  <a:srgbClr val="000000"/>
                </a:solidFill>
                <a:latin typeface="Times New Roman"/>
                <a:ea typeface="微软雅黑"/>
              </a:rPr>
              <a:t>计算每个分区的函数</a:t>
            </a:r>
            <a:r>
              <a:rPr b="0" lang="zh-CN" sz="2000" spc="-1" strike="noStrike">
                <a:solidFill>
                  <a:srgbClr val="000000"/>
                </a:solidFill>
                <a:latin typeface="Times New Roman"/>
                <a:ea typeface="微软雅黑"/>
              </a:rPr>
              <a:t>：</a:t>
            </a:r>
            <a:r>
              <a:rPr b="0" lang="en-US" sz="2000" spc="-1" strike="noStrike">
                <a:solidFill>
                  <a:srgbClr val="000000"/>
                </a:solidFill>
                <a:latin typeface="Times New Roman"/>
                <a:ea typeface="微软雅黑"/>
              </a:rPr>
              <a:t>Spark</a:t>
            </a:r>
            <a:r>
              <a:rPr b="0" lang="zh-CN" sz="2000" spc="-1" strike="noStrike">
                <a:solidFill>
                  <a:srgbClr val="000000"/>
                </a:solidFill>
                <a:latin typeface="Times New Roman"/>
                <a:ea typeface="微软雅黑"/>
              </a:rPr>
              <a:t>中</a:t>
            </a:r>
            <a:r>
              <a:rPr b="0" lang="en-US" sz="2000" spc="-1" strike="noStrike">
                <a:solidFill>
                  <a:srgbClr val="000000"/>
                </a:solidFill>
                <a:latin typeface="Times New Roman"/>
                <a:ea typeface="微软雅黑"/>
              </a:rPr>
              <a:t>RDD</a:t>
            </a:r>
            <a:r>
              <a:rPr b="0" lang="zh-CN" sz="2000" spc="-1" strike="noStrike">
                <a:solidFill>
                  <a:srgbClr val="000000"/>
                </a:solidFill>
                <a:latin typeface="Times New Roman"/>
                <a:ea typeface="微软雅黑"/>
              </a:rPr>
              <a:t>的计算是以</a:t>
            </a:r>
            <a:r>
              <a:rPr b="0" lang="zh-CN" sz="2000" spc="-1" strike="noStrike">
                <a:solidFill>
                  <a:srgbClr val="ff0000"/>
                </a:solidFill>
                <a:latin typeface="Times New Roman"/>
                <a:ea typeface="微软雅黑"/>
              </a:rPr>
              <a:t>分片为单位</a:t>
            </a:r>
            <a:r>
              <a:rPr b="0" lang="zh-CN" sz="2000" spc="-1" strike="noStrike">
                <a:solidFill>
                  <a:srgbClr val="000000"/>
                </a:solidFill>
                <a:latin typeface="Times New Roman"/>
                <a:ea typeface="微软雅黑"/>
              </a:rPr>
              <a:t>的，每个</a:t>
            </a:r>
            <a:r>
              <a:rPr b="0" lang="en-US" sz="2000" spc="-1" strike="noStrike">
                <a:solidFill>
                  <a:srgbClr val="000000"/>
                </a:solidFill>
                <a:latin typeface="Times New Roman"/>
                <a:ea typeface="微软雅黑"/>
              </a:rPr>
              <a:t>RDD</a:t>
            </a:r>
            <a:r>
              <a:rPr b="0" lang="zh-CN" sz="2000" spc="-1" strike="noStrike">
                <a:solidFill>
                  <a:srgbClr val="000000"/>
                </a:solidFill>
                <a:latin typeface="Times New Roman"/>
                <a:ea typeface="微软雅黑"/>
              </a:rPr>
              <a:t>都会实现</a:t>
            </a:r>
            <a:r>
              <a:rPr b="0" lang="en-US" sz="2000" spc="-1" strike="noStrike">
                <a:solidFill>
                  <a:srgbClr val="ff0000"/>
                </a:solidFill>
                <a:latin typeface="Times New Roman"/>
                <a:ea typeface="微软雅黑"/>
              </a:rPr>
              <a:t>compute</a:t>
            </a:r>
            <a:r>
              <a:rPr b="0" lang="zh-CN" sz="2000" spc="-1" strike="noStrike">
                <a:solidFill>
                  <a:srgbClr val="ff0000"/>
                </a:solidFill>
                <a:latin typeface="Times New Roman"/>
                <a:ea typeface="微软雅黑"/>
              </a:rPr>
              <a:t>函数</a:t>
            </a:r>
            <a:r>
              <a:rPr b="0" lang="zh-CN" sz="2000" spc="-1" strike="noStrike">
                <a:solidFill>
                  <a:srgbClr val="000000"/>
                </a:solidFill>
                <a:latin typeface="Times New Roman"/>
                <a:ea typeface="微软雅黑"/>
              </a:rPr>
              <a:t>以达到这个目的</a:t>
            </a:r>
            <a:endParaRPr b="0" lang="en-US" sz="2000" spc="-1" strike="noStrike">
              <a:latin typeface="Arial"/>
            </a:endParaRPr>
          </a:p>
          <a:p>
            <a:pPr lvl="1" marL="800280" indent="-342360">
              <a:lnSpc>
                <a:spcPct val="15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1" lang="en-US" sz="2000" spc="-1" strike="noStrike">
                <a:solidFill>
                  <a:srgbClr val="000000"/>
                </a:solidFill>
                <a:latin typeface="Times New Roman"/>
                <a:ea typeface="微软雅黑"/>
              </a:rPr>
              <a:t>RDD</a:t>
            </a:r>
            <a:r>
              <a:rPr b="1" lang="zh-CN" sz="2000" spc="-1" strike="noStrike">
                <a:solidFill>
                  <a:srgbClr val="000000"/>
                </a:solidFill>
                <a:latin typeface="Times New Roman"/>
                <a:ea typeface="微软雅黑"/>
              </a:rPr>
              <a:t>之间的依赖关系</a:t>
            </a:r>
            <a:r>
              <a:rPr b="0" lang="zh-CN" sz="2000" spc="-1" strike="noStrike">
                <a:solidFill>
                  <a:srgbClr val="000000"/>
                </a:solidFill>
                <a:latin typeface="Times New Roman"/>
                <a:ea typeface="微软雅黑"/>
              </a:rPr>
              <a:t>：</a:t>
            </a:r>
            <a:r>
              <a:rPr b="0" lang="en-US" sz="2000" spc="-1" strike="noStrike">
                <a:solidFill>
                  <a:srgbClr val="000000"/>
                </a:solidFill>
                <a:latin typeface="Times New Roman"/>
                <a:ea typeface="微软雅黑"/>
              </a:rPr>
              <a:t>RDD</a:t>
            </a:r>
            <a:r>
              <a:rPr b="0" lang="zh-CN" sz="2000" spc="-1" strike="noStrike">
                <a:solidFill>
                  <a:srgbClr val="000000"/>
                </a:solidFill>
                <a:latin typeface="Times New Roman"/>
                <a:ea typeface="微软雅黑"/>
              </a:rPr>
              <a:t>的每次转换都会生成一个新的</a:t>
            </a:r>
            <a:r>
              <a:rPr b="0" lang="en-US" sz="2000" spc="-1" strike="noStrike">
                <a:solidFill>
                  <a:srgbClr val="000000"/>
                </a:solidFill>
                <a:latin typeface="Times New Roman"/>
                <a:ea typeface="微软雅黑"/>
              </a:rPr>
              <a:t>RDD</a:t>
            </a:r>
            <a:r>
              <a:rPr b="0" lang="zh-CN" sz="2000" spc="-1" strike="noStrike">
                <a:solidFill>
                  <a:srgbClr val="000000"/>
                </a:solidFill>
                <a:latin typeface="Times New Roman"/>
                <a:ea typeface="微软雅黑"/>
              </a:rPr>
              <a:t>，所以</a:t>
            </a:r>
            <a:r>
              <a:rPr b="0" lang="en-US" sz="2000" spc="-1" strike="noStrike">
                <a:solidFill>
                  <a:srgbClr val="000000"/>
                </a:solidFill>
                <a:latin typeface="Times New Roman"/>
                <a:ea typeface="微软雅黑"/>
              </a:rPr>
              <a:t>RDD</a:t>
            </a:r>
            <a:r>
              <a:rPr b="0" lang="zh-CN" sz="2000" spc="-1" strike="noStrike">
                <a:solidFill>
                  <a:srgbClr val="000000"/>
                </a:solidFill>
                <a:latin typeface="Times New Roman"/>
                <a:ea typeface="微软雅黑"/>
              </a:rPr>
              <a:t>之间就会形成类似于</a:t>
            </a:r>
            <a:r>
              <a:rPr b="0" lang="zh-CN" sz="2000" spc="-1" strike="noStrike">
                <a:solidFill>
                  <a:srgbClr val="ff0000"/>
                </a:solidFill>
                <a:latin typeface="Times New Roman"/>
                <a:ea typeface="微软雅黑"/>
              </a:rPr>
              <a:t>流水线</a:t>
            </a:r>
            <a:r>
              <a:rPr b="0" lang="zh-CN" sz="2000" spc="-1" strike="noStrike">
                <a:solidFill>
                  <a:srgbClr val="000000"/>
                </a:solidFill>
                <a:latin typeface="Times New Roman"/>
                <a:ea typeface="微软雅黑"/>
              </a:rPr>
              <a:t>一样的前后</a:t>
            </a:r>
            <a:r>
              <a:rPr b="0" lang="zh-CN" sz="2000" spc="-1" strike="noStrike">
                <a:solidFill>
                  <a:srgbClr val="ff0000"/>
                </a:solidFill>
                <a:latin typeface="Times New Roman"/>
                <a:ea typeface="微软雅黑"/>
              </a:rPr>
              <a:t>依赖</a:t>
            </a:r>
            <a:r>
              <a:rPr b="0" lang="zh-CN" sz="2000" spc="-1" strike="noStrike">
                <a:solidFill>
                  <a:srgbClr val="000000"/>
                </a:solidFill>
                <a:latin typeface="Times New Roman"/>
                <a:ea typeface="微软雅黑"/>
              </a:rPr>
              <a:t>关系</a:t>
            </a:r>
            <a:endParaRPr b="0" lang="en-US" sz="2000" spc="-1" strike="noStrike">
              <a:latin typeface="Arial"/>
            </a:endParaRPr>
          </a:p>
          <a:p>
            <a:pPr lvl="1" marL="800280" indent="-342360">
              <a:lnSpc>
                <a:spcPct val="15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1" lang="en-US" sz="2000" spc="-1" strike="noStrike">
                <a:solidFill>
                  <a:srgbClr val="000000"/>
                </a:solidFill>
                <a:latin typeface="Times New Roman"/>
                <a:ea typeface="微软雅黑"/>
              </a:rPr>
              <a:t>RDD</a:t>
            </a:r>
            <a:r>
              <a:rPr b="1" lang="zh-CN" sz="2000" spc="-1" strike="noStrike">
                <a:solidFill>
                  <a:srgbClr val="000000"/>
                </a:solidFill>
                <a:latin typeface="Times New Roman"/>
                <a:ea typeface="微软雅黑"/>
              </a:rPr>
              <a:t>的分片函数</a:t>
            </a:r>
            <a:r>
              <a:rPr b="0" lang="zh-CN" sz="2000" spc="-1" strike="noStrike">
                <a:solidFill>
                  <a:srgbClr val="000000"/>
                </a:solidFill>
                <a:latin typeface="Times New Roman"/>
                <a:ea typeface="微软雅黑"/>
              </a:rPr>
              <a:t>：只有对于于</a:t>
            </a:r>
            <a:r>
              <a:rPr b="0" lang="en-US" sz="2000" spc="-1" strike="noStrike">
                <a:solidFill>
                  <a:srgbClr val="ff0000"/>
                </a:solidFill>
                <a:latin typeface="Times New Roman"/>
                <a:ea typeface="微软雅黑"/>
              </a:rPr>
              <a:t>key-value</a:t>
            </a:r>
            <a:r>
              <a:rPr b="0" lang="zh-CN" sz="2000" spc="-1" strike="noStrike">
                <a:solidFill>
                  <a:srgbClr val="000000"/>
                </a:solidFill>
                <a:latin typeface="Times New Roman"/>
                <a:ea typeface="微软雅黑"/>
              </a:rPr>
              <a:t>的</a:t>
            </a:r>
            <a:r>
              <a:rPr b="0" lang="en-US" sz="2000" spc="-1" strike="noStrike">
                <a:solidFill>
                  <a:srgbClr val="000000"/>
                </a:solidFill>
                <a:latin typeface="Times New Roman"/>
                <a:ea typeface="微软雅黑"/>
              </a:rPr>
              <a:t>RDD</a:t>
            </a:r>
            <a:r>
              <a:rPr b="0" lang="zh-CN" sz="2000" spc="-1" strike="noStrike">
                <a:solidFill>
                  <a:srgbClr val="000000"/>
                </a:solidFill>
                <a:latin typeface="Times New Roman"/>
                <a:ea typeface="微软雅黑"/>
              </a:rPr>
              <a:t>，才会有</a:t>
            </a:r>
            <a:r>
              <a:rPr b="0" lang="en-US" sz="2000" spc="-1" strike="noStrike">
                <a:solidFill>
                  <a:srgbClr val="000000"/>
                </a:solidFill>
                <a:latin typeface="Times New Roman"/>
                <a:ea typeface="微软雅黑"/>
              </a:rPr>
              <a:t>Partitioner</a:t>
            </a:r>
            <a:r>
              <a:rPr b="0" lang="zh-CN" sz="2000" spc="-1" strike="noStrike">
                <a:solidFill>
                  <a:srgbClr val="000000"/>
                </a:solidFill>
                <a:latin typeface="Times New Roman"/>
                <a:ea typeface="微软雅黑"/>
              </a:rPr>
              <a:t>，非</a:t>
            </a:r>
            <a:r>
              <a:rPr b="0" lang="en-US" sz="2000" spc="-1" strike="noStrike">
                <a:solidFill>
                  <a:srgbClr val="000000"/>
                </a:solidFill>
                <a:latin typeface="Times New Roman"/>
                <a:ea typeface="微软雅黑"/>
              </a:rPr>
              <a:t>key-value</a:t>
            </a:r>
            <a:r>
              <a:rPr b="0" lang="zh-CN" sz="2000" spc="-1" strike="noStrike">
                <a:solidFill>
                  <a:srgbClr val="000000"/>
                </a:solidFill>
                <a:latin typeface="Times New Roman"/>
                <a:ea typeface="微软雅黑"/>
              </a:rPr>
              <a:t>的</a:t>
            </a:r>
            <a:r>
              <a:rPr b="0" lang="en-US" sz="2000" spc="-1" strike="noStrike">
                <a:solidFill>
                  <a:srgbClr val="000000"/>
                </a:solidFill>
                <a:latin typeface="Times New Roman"/>
                <a:ea typeface="微软雅黑"/>
              </a:rPr>
              <a:t>RDD</a:t>
            </a:r>
            <a:r>
              <a:rPr b="0" lang="zh-CN" sz="2000" spc="-1" strike="noStrike">
                <a:solidFill>
                  <a:srgbClr val="000000"/>
                </a:solidFill>
                <a:latin typeface="Times New Roman"/>
                <a:ea typeface="微软雅黑"/>
              </a:rPr>
              <a:t>的</a:t>
            </a:r>
            <a:r>
              <a:rPr b="0" lang="en-US" sz="2000" spc="-1" strike="noStrike">
                <a:solidFill>
                  <a:srgbClr val="000000"/>
                </a:solidFill>
                <a:latin typeface="Times New Roman"/>
                <a:ea typeface="微软雅黑"/>
              </a:rPr>
              <a:t>Parititioner</a:t>
            </a:r>
            <a:r>
              <a:rPr b="0" lang="zh-CN" sz="2000" spc="-1" strike="noStrike">
                <a:solidFill>
                  <a:srgbClr val="000000"/>
                </a:solidFill>
                <a:latin typeface="Times New Roman"/>
                <a:ea typeface="微软雅黑"/>
              </a:rPr>
              <a:t>的值是</a:t>
            </a:r>
            <a:r>
              <a:rPr b="0" lang="en-US" sz="2000" spc="-1" strike="noStrike">
                <a:solidFill>
                  <a:srgbClr val="000000"/>
                </a:solidFill>
                <a:latin typeface="Times New Roman"/>
                <a:ea typeface="微软雅黑"/>
              </a:rPr>
              <a:t>None</a:t>
            </a:r>
            <a:endParaRPr b="0" lang="en-US" sz="2000" spc="-1" strike="noStrike">
              <a:latin typeface="Arial"/>
            </a:endParaRPr>
          </a:p>
          <a:p>
            <a:pPr lvl="1" marL="800280" indent="-342360">
              <a:lnSpc>
                <a:spcPct val="15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1" lang="zh-CN" sz="2000" spc="-1" strike="noStrike">
                <a:solidFill>
                  <a:srgbClr val="000000"/>
                </a:solidFill>
                <a:latin typeface="Times New Roman"/>
                <a:ea typeface="微软雅黑"/>
              </a:rPr>
              <a:t>列表</a:t>
            </a:r>
            <a:r>
              <a:rPr b="0" lang="zh-CN" sz="2000" spc="-1" strike="noStrike">
                <a:solidFill>
                  <a:srgbClr val="000000"/>
                </a:solidFill>
                <a:latin typeface="Times New Roman"/>
                <a:ea typeface="微软雅黑"/>
              </a:rPr>
              <a:t>：存储每个分片的</a:t>
            </a:r>
            <a:r>
              <a:rPr b="0" lang="zh-CN" sz="2000" spc="-1" strike="noStrike">
                <a:solidFill>
                  <a:srgbClr val="ff0000"/>
                </a:solidFill>
                <a:latin typeface="Times New Roman"/>
                <a:ea typeface="微软雅黑"/>
              </a:rPr>
              <a:t>优先位置</a:t>
            </a:r>
            <a:r>
              <a:rPr b="0" lang="zh-CN" sz="2000" spc="-1" strike="noStrike">
                <a:solidFill>
                  <a:srgbClr val="000000"/>
                </a:solidFill>
                <a:latin typeface="Times New Roman"/>
                <a:ea typeface="微软雅黑"/>
              </a:rPr>
              <a:t>，如</a:t>
            </a:r>
            <a:r>
              <a:rPr b="0" lang="en-US" sz="2000" spc="-1" strike="noStrike">
                <a:solidFill>
                  <a:srgbClr val="000000"/>
                </a:solidFill>
                <a:latin typeface="Times New Roman"/>
                <a:ea typeface="微软雅黑"/>
              </a:rPr>
              <a:t>HDFS</a:t>
            </a:r>
            <a:r>
              <a:rPr b="0" lang="zh-CN" sz="2000" spc="-1" strike="noStrike">
                <a:solidFill>
                  <a:srgbClr val="000000"/>
                </a:solidFill>
                <a:latin typeface="Times New Roman"/>
                <a:ea typeface="微软雅黑"/>
              </a:rPr>
              <a:t>，列表保存的是每个分片所在</a:t>
            </a:r>
            <a:r>
              <a:rPr b="0" lang="zh-CN" sz="2000" spc="-1" strike="noStrike">
                <a:solidFill>
                  <a:srgbClr val="ff0000"/>
                </a:solidFill>
                <a:latin typeface="Times New Roman"/>
                <a:ea typeface="微软雅黑"/>
              </a:rPr>
              <a:t>块</a:t>
            </a:r>
            <a:r>
              <a:rPr b="0" lang="zh-CN" sz="2000" spc="-1" strike="noStrike">
                <a:solidFill>
                  <a:srgbClr val="000000"/>
                </a:solidFill>
                <a:latin typeface="Times New Roman"/>
                <a:ea typeface="微软雅黑"/>
              </a:rPr>
              <a:t>的位置。按照</a:t>
            </a:r>
            <a:r>
              <a:rPr b="0" lang="zh-CN" sz="2000" spc="-1" strike="noStrike">
                <a:solidFill>
                  <a:srgbClr val="ff0000"/>
                </a:solidFill>
                <a:latin typeface="Times New Roman"/>
                <a:ea typeface="微软雅黑"/>
              </a:rPr>
              <a:t>移动数据不如移动计算</a:t>
            </a:r>
            <a:r>
              <a:rPr b="0" lang="zh-CN" sz="2000" spc="-1" strike="noStrike">
                <a:solidFill>
                  <a:srgbClr val="000000"/>
                </a:solidFill>
                <a:latin typeface="Times New Roman"/>
                <a:ea typeface="微软雅黑"/>
              </a:rPr>
              <a:t>的理念，</a:t>
            </a:r>
            <a:r>
              <a:rPr b="0" lang="en-US" sz="2000" spc="-1" strike="noStrike">
                <a:solidFill>
                  <a:srgbClr val="000000"/>
                </a:solidFill>
                <a:latin typeface="Times New Roman"/>
                <a:ea typeface="微软雅黑"/>
              </a:rPr>
              <a:t>Spark</a:t>
            </a:r>
            <a:r>
              <a:rPr b="0" lang="zh-CN" sz="2000" spc="-1" strike="noStrike">
                <a:solidFill>
                  <a:srgbClr val="000000"/>
                </a:solidFill>
                <a:latin typeface="Times New Roman"/>
                <a:ea typeface="微软雅黑"/>
              </a:rPr>
              <a:t>在进行任务调度时，会尽可能将计算任务分配到其所要处理数据块的存储位置</a:t>
            </a:r>
            <a:endParaRPr b="0" lang="en-US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CustomShape 1"/>
          <p:cNvSpPr/>
          <p:nvPr/>
        </p:nvSpPr>
        <p:spPr>
          <a:xfrm>
            <a:off x="3267000" y="5310720"/>
            <a:ext cx="4061160" cy="1063440"/>
          </a:xfrm>
          <a:prstGeom prst="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zh-CN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将一个已有的</a:t>
            </a: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RDD</a:t>
            </a:r>
            <a:r>
              <a:rPr b="0" lang="zh-CN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生成另外一个</a:t>
            </a: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RDD</a:t>
            </a:r>
            <a:r>
              <a:rPr b="0" lang="zh-CN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，具有</a:t>
            </a: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lazy</a:t>
            </a:r>
            <a:r>
              <a:rPr b="0" lang="zh-CN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特性</a:t>
            </a: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(</a:t>
            </a:r>
            <a:r>
              <a:rPr b="0" lang="zh-CN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延迟加载</a:t>
            </a: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)</a:t>
            </a:r>
            <a:r>
              <a:rPr b="0" lang="zh-CN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。其代码不会真正被执行。只有当程序里面遇到一个</a:t>
            </a: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action</a:t>
            </a:r>
            <a:r>
              <a:rPr b="0" lang="zh-CN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算子的时候，代码才会真正被执行，该设计让</a:t>
            </a: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Spark</a:t>
            </a:r>
            <a:r>
              <a:rPr b="0" lang="zh-CN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更有效率地运行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487" name="CustomShape 2"/>
          <p:cNvSpPr/>
          <p:nvPr/>
        </p:nvSpPr>
        <p:spPr>
          <a:xfrm>
            <a:off x="15840" y="-36720"/>
            <a:ext cx="788616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zh-CN" sz="4400" spc="-1" strike="noStrike">
                <a:solidFill>
                  <a:srgbClr val="000000"/>
                </a:solidFill>
                <a:latin typeface="Times New Roman"/>
                <a:ea typeface="黑体"/>
              </a:rPr>
              <a:t>弹性分布数据集</a:t>
            </a:r>
            <a:r>
              <a:rPr b="1" lang="en-US" sz="4400" spc="-1" strike="noStrike">
                <a:solidFill>
                  <a:srgbClr val="000000"/>
                </a:solidFill>
                <a:latin typeface="Times New Roman"/>
                <a:ea typeface="黑体"/>
              </a:rPr>
              <a:t>(RDD)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88" name="CustomShape 3"/>
          <p:cNvSpPr/>
          <p:nvPr/>
        </p:nvSpPr>
        <p:spPr>
          <a:xfrm>
            <a:off x="222480" y="1023480"/>
            <a:ext cx="8698320" cy="546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343080" indent="-342360">
              <a:lnSpc>
                <a:spcPct val="150000"/>
              </a:lnSpc>
              <a:buClr>
                <a:srgbClr val="000000"/>
              </a:buClr>
              <a:buFont typeface="Wingdings" charset="2"/>
              <a:buChar char=""/>
            </a:pPr>
            <a:r>
              <a:rPr b="1" lang="en-US" sz="2000" spc="-1" strike="noStrike">
                <a:solidFill>
                  <a:srgbClr val="000000"/>
                </a:solidFill>
                <a:latin typeface="Times New Roman"/>
                <a:ea typeface="微软雅黑"/>
              </a:rPr>
              <a:t>WordCount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489" name="Picture 2" descr=""/>
          <p:cNvPicPr/>
          <p:nvPr/>
        </p:nvPicPr>
        <p:blipFill>
          <a:blip r:embed="rId1"/>
          <a:stretch/>
        </p:blipFill>
        <p:spPr>
          <a:xfrm>
            <a:off x="0" y="1604520"/>
            <a:ext cx="9143280" cy="3225240"/>
          </a:xfrm>
          <a:prstGeom prst="rect">
            <a:avLst/>
          </a:prstGeom>
          <a:ln>
            <a:noFill/>
          </a:ln>
        </p:spPr>
      </p:pic>
      <p:pic>
        <p:nvPicPr>
          <p:cNvPr id="490" name="图片 2" descr=""/>
          <p:cNvPicPr/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/>
        </p:blipFill>
        <p:spPr>
          <a:xfrm>
            <a:off x="131400" y="5310720"/>
            <a:ext cx="2788560" cy="1055520"/>
          </a:xfrm>
          <a:prstGeom prst="rect">
            <a:avLst/>
          </a:prstGeom>
          <a:ln>
            <a:noFill/>
          </a:ln>
        </p:spPr>
      </p:pic>
      <p:sp>
        <p:nvSpPr>
          <p:cNvPr id="491" name="CustomShape 4"/>
          <p:cNvSpPr/>
          <p:nvPr/>
        </p:nvSpPr>
        <p:spPr>
          <a:xfrm>
            <a:off x="545760" y="4735080"/>
            <a:ext cx="1793880" cy="532440"/>
          </a:xfrm>
          <a:prstGeom prst="curvedUpArrow">
            <a:avLst>
              <a:gd name="adj1" fmla="val 25000"/>
              <a:gd name="adj2" fmla="val 50000"/>
              <a:gd name="adj3" fmla="val 25000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2" name="CustomShape 5"/>
          <p:cNvSpPr/>
          <p:nvPr/>
        </p:nvSpPr>
        <p:spPr>
          <a:xfrm>
            <a:off x="6373440" y="2583360"/>
            <a:ext cx="1370880" cy="1145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f23ed4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3" name="CustomShape 6"/>
          <p:cNvSpPr/>
          <p:nvPr/>
        </p:nvSpPr>
        <p:spPr>
          <a:xfrm>
            <a:off x="6325560" y="3309480"/>
            <a:ext cx="1418760" cy="633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f23ed4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4" name="CustomShape 7"/>
          <p:cNvSpPr/>
          <p:nvPr/>
        </p:nvSpPr>
        <p:spPr>
          <a:xfrm>
            <a:off x="3159360" y="4735080"/>
            <a:ext cx="4168800" cy="532440"/>
          </a:xfrm>
          <a:prstGeom prst="curvedUpArrow">
            <a:avLst>
              <a:gd name="adj1" fmla="val 25000"/>
              <a:gd name="adj2" fmla="val 50000"/>
              <a:gd name="adj3" fmla="val 25000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5" name="CustomShape 8"/>
          <p:cNvSpPr/>
          <p:nvPr/>
        </p:nvSpPr>
        <p:spPr>
          <a:xfrm>
            <a:off x="4415040" y="4849200"/>
            <a:ext cx="1904400" cy="39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ff0000"/>
                </a:solidFill>
                <a:latin typeface="Times New Roman"/>
                <a:ea typeface="微软雅黑"/>
              </a:rPr>
              <a:t>Transformation</a:t>
            </a:r>
            <a:endParaRPr b="0" lang="en-US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CustomShape 1"/>
          <p:cNvSpPr/>
          <p:nvPr/>
        </p:nvSpPr>
        <p:spPr>
          <a:xfrm>
            <a:off x="222480" y="1023480"/>
            <a:ext cx="8698320" cy="2375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343080" indent="-342360">
              <a:lnSpc>
                <a:spcPct val="150000"/>
              </a:lnSpc>
              <a:buClr>
                <a:srgbClr val="000000"/>
              </a:buClr>
              <a:buFont typeface="Wingdings" charset="2"/>
              <a:buChar char=""/>
            </a:pPr>
            <a:r>
              <a:rPr b="1" lang="zh-CN" sz="2000" spc="-1" strike="noStrike">
                <a:solidFill>
                  <a:srgbClr val="000000"/>
                </a:solidFill>
                <a:latin typeface="Times New Roman"/>
                <a:ea typeface="微软雅黑"/>
              </a:rPr>
              <a:t>概念</a:t>
            </a:r>
            <a:endParaRPr b="0" lang="en-US" sz="2000" spc="-1" strike="noStrike">
              <a:latin typeface="Arial"/>
            </a:endParaRPr>
          </a:p>
          <a:p>
            <a:pPr lvl="1" marL="800280" indent="-342360">
              <a:lnSpc>
                <a:spcPct val="15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1" lang="zh-CN" sz="2000" spc="-1" strike="noStrike">
                <a:solidFill>
                  <a:srgbClr val="000000"/>
                </a:solidFill>
                <a:latin typeface="Times New Roman"/>
                <a:ea typeface="微软雅黑"/>
              </a:rPr>
              <a:t>作业（</a:t>
            </a:r>
            <a:r>
              <a:rPr b="1" lang="en-US" sz="2000" spc="-1" strike="noStrike">
                <a:solidFill>
                  <a:srgbClr val="000000"/>
                </a:solidFill>
                <a:latin typeface="Times New Roman"/>
                <a:ea typeface="微软雅黑"/>
              </a:rPr>
              <a:t>Job</a:t>
            </a:r>
            <a:r>
              <a:rPr b="1" lang="zh-CN" sz="2000" spc="-1" strike="noStrike">
                <a:solidFill>
                  <a:srgbClr val="000000"/>
                </a:solidFill>
                <a:latin typeface="Times New Roman"/>
                <a:ea typeface="微软雅黑"/>
              </a:rPr>
              <a:t>）</a:t>
            </a:r>
            <a:r>
              <a:rPr b="0" lang="zh-CN" sz="2000" spc="-1" strike="noStrike">
                <a:solidFill>
                  <a:srgbClr val="000000"/>
                </a:solidFill>
                <a:latin typeface="Times New Roman"/>
                <a:ea typeface="微软雅黑"/>
              </a:rPr>
              <a:t>：调用</a:t>
            </a:r>
            <a:r>
              <a:rPr b="0" lang="en-US" sz="2000" spc="-1" strike="noStrike">
                <a:solidFill>
                  <a:srgbClr val="000000"/>
                </a:solidFill>
                <a:latin typeface="Times New Roman"/>
                <a:ea typeface="微软雅黑"/>
              </a:rPr>
              <a:t>RDD</a:t>
            </a:r>
            <a:r>
              <a:rPr b="0" lang="zh-CN" sz="2000" spc="-1" strike="noStrike">
                <a:solidFill>
                  <a:srgbClr val="000000"/>
                </a:solidFill>
                <a:latin typeface="Times New Roman"/>
                <a:ea typeface="微软雅黑"/>
              </a:rPr>
              <a:t>的一个</a:t>
            </a:r>
            <a:r>
              <a:rPr b="0" lang="en-US" sz="2000" spc="-1" strike="noStrike">
                <a:solidFill>
                  <a:srgbClr val="000000"/>
                </a:solidFill>
                <a:latin typeface="Times New Roman"/>
                <a:ea typeface="微软雅黑"/>
              </a:rPr>
              <a:t>action</a:t>
            </a:r>
            <a:r>
              <a:rPr b="0" lang="zh-CN" sz="2000" spc="-1" strike="noStrike">
                <a:solidFill>
                  <a:srgbClr val="000000"/>
                </a:solidFill>
                <a:latin typeface="Times New Roman"/>
                <a:ea typeface="微软雅黑"/>
              </a:rPr>
              <a:t>，如</a:t>
            </a:r>
            <a:r>
              <a:rPr b="0" lang="en-US" sz="2000" spc="-1" strike="noStrike">
                <a:solidFill>
                  <a:srgbClr val="000000"/>
                </a:solidFill>
                <a:latin typeface="Times New Roman"/>
                <a:ea typeface="微软雅黑"/>
              </a:rPr>
              <a:t>count</a:t>
            </a:r>
            <a:endParaRPr b="0" lang="en-US" sz="2000" spc="-1" strike="noStrike">
              <a:latin typeface="Arial"/>
            </a:endParaRPr>
          </a:p>
          <a:p>
            <a:pPr lvl="1" marL="800280" indent="-342360">
              <a:lnSpc>
                <a:spcPct val="15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1" lang="zh-CN" sz="2000" spc="-1" strike="noStrike">
                <a:solidFill>
                  <a:srgbClr val="000000"/>
                </a:solidFill>
                <a:latin typeface="Times New Roman"/>
                <a:ea typeface="微软雅黑"/>
              </a:rPr>
              <a:t>调度阶段（</a:t>
            </a:r>
            <a:r>
              <a:rPr b="1" lang="en-US" sz="2000" spc="-1" strike="noStrike">
                <a:solidFill>
                  <a:srgbClr val="000000"/>
                </a:solidFill>
                <a:latin typeface="Times New Roman"/>
                <a:ea typeface="微软雅黑"/>
              </a:rPr>
              <a:t>Stage </a:t>
            </a:r>
            <a:r>
              <a:rPr b="1" lang="zh-CN" sz="2000" spc="-1" strike="noStrike">
                <a:solidFill>
                  <a:srgbClr val="000000"/>
                </a:solidFill>
                <a:latin typeface="Times New Roman"/>
                <a:ea typeface="微软雅黑"/>
              </a:rPr>
              <a:t>）</a:t>
            </a:r>
            <a:r>
              <a:rPr b="0" lang="zh-CN" sz="2000" spc="-1" strike="noStrike">
                <a:solidFill>
                  <a:srgbClr val="000000"/>
                </a:solidFill>
                <a:latin typeface="Times New Roman"/>
                <a:ea typeface="微软雅黑"/>
              </a:rPr>
              <a:t>： 代表一个</a:t>
            </a:r>
            <a:r>
              <a:rPr b="0" lang="en-US" sz="2000" spc="-1" strike="noStrike">
                <a:solidFill>
                  <a:srgbClr val="000000"/>
                </a:solidFill>
                <a:latin typeface="Times New Roman"/>
                <a:ea typeface="微软雅黑"/>
              </a:rPr>
              <a:t>Job</a:t>
            </a:r>
            <a:r>
              <a:rPr b="0" lang="zh-CN" sz="2000" spc="-1" strike="noStrike">
                <a:solidFill>
                  <a:srgbClr val="000000"/>
                </a:solidFill>
                <a:latin typeface="Times New Roman"/>
                <a:ea typeface="微软雅黑"/>
              </a:rPr>
              <a:t>的</a:t>
            </a:r>
            <a:r>
              <a:rPr b="0" lang="en-US" sz="2000" spc="-1" strike="noStrike">
                <a:solidFill>
                  <a:srgbClr val="000000"/>
                </a:solidFill>
                <a:latin typeface="Times New Roman"/>
                <a:ea typeface="微软雅黑"/>
              </a:rPr>
              <a:t>DAG</a:t>
            </a:r>
            <a:r>
              <a:rPr b="0" lang="zh-CN" sz="2000" spc="-1" strike="noStrike">
                <a:solidFill>
                  <a:srgbClr val="000000"/>
                </a:solidFill>
                <a:latin typeface="Times New Roman"/>
                <a:ea typeface="微软雅黑"/>
              </a:rPr>
              <a:t>，会在发生</a:t>
            </a:r>
            <a:r>
              <a:rPr b="0" lang="en-US" sz="2000" spc="-1" strike="noStrike">
                <a:solidFill>
                  <a:srgbClr val="000000"/>
                </a:solidFill>
                <a:latin typeface="Times New Roman"/>
                <a:ea typeface="微软雅黑"/>
              </a:rPr>
              <a:t>shuffle</a:t>
            </a:r>
            <a:r>
              <a:rPr b="0" lang="zh-CN" sz="2000" spc="-1" strike="noStrike">
                <a:solidFill>
                  <a:srgbClr val="000000"/>
                </a:solidFill>
                <a:latin typeface="Times New Roman"/>
                <a:ea typeface="微软雅黑"/>
              </a:rPr>
              <a:t>处被切分，切分后每一个部分即为一个</a:t>
            </a:r>
            <a:r>
              <a:rPr b="0" lang="en-US" sz="2000" spc="-1" strike="noStrike">
                <a:solidFill>
                  <a:srgbClr val="000000"/>
                </a:solidFill>
                <a:latin typeface="Times New Roman"/>
                <a:ea typeface="微软雅黑"/>
              </a:rPr>
              <a:t>Stage</a:t>
            </a:r>
            <a:endParaRPr b="0" lang="en-US" sz="2000" spc="-1" strike="noStrike">
              <a:latin typeface="Arial"/>
            </a:endParaRPr>
          </a:p>
          <a:p>
            <a:pPr lvl="1" marL="800280" indent="-342360">
              <a:lnSpc>
                <a:spcPct val="15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1" lang="zh-CN" sz="2000" spc="-1" strike="noStrike">
                <a:solidFill>
                  <a:srgbClr val="000000"/>
                </a:solidFill>
                <a:latin typeface="Times New Roman"/>
                <a:ea typeface="微软雅黑"/>
              </a:rPr>
              <a:t>任务（</a:t>
            </a:r>
            <a:r>
              <a:rPr b="1" lang="en-US" sz="2000" spc="-1" strike="noStrike">
                <a:solidFill>
                  <a:srgbClr val="000000"/>
                </a:solidFill>
                <a:latin typeface="Times New Roman"/>
                <a:ea typeface="微软雅黑"/>
              </a:rPr>
              <a:t>Task </a:t>
            </a:r>
            <a:r>
              <a:rPr b="1" lang="zh-CN" sz="2000" spc="-1" strike="noStrike">
                <a:solidFill>
                  <a:srgbClr val="000000"/>
                </a:solidFill>
                <a:latin typeface="Times New Roman"/>
                <a:ea typeface="微软雅黑"/>
              </a:rPr>
              <a:t>）</a:t>
            </a:r>
            <a:r>
              <a:rPr b="0" lang="zh-CN" sz="2000" spc="-1" strike="noStrike">
                <a:solidFill>
                  <a:srgbClr val="000000"/>
                </a:solidFill>
                <a:latin typeface="Times New Roman"/>
                <a:ea typeface="微软雅黑"/>
              </a:rPr>
              <a:t>：最终被发送到</a:t>
            </a:r>
            <a:r>
              <a:rPr b="0" lang="en-US" sz="2000" spc="-1" strike="noStrike">
                <a:solidFill>
                  <a:srgbClr val="000000"/>
                </a:solidFill>
                <a:latin typeface="Times New Roman"/>
                <a:ea typeface="微软雅黑"/>
              </a:rPr>
              <a:t>Executor</a:t>
            </a:r>
            <a:r>
              <a:rPr b="0" lang="zh-CN" sz="2000" spc="-1" strike="noStrike">
                <a:solidFill>
                  <a:srgbClr val="000000"/>
                </a:solidFill>
                <a:latin typeface="Times New Roman"/>
                <a:ea typeface="微软雅黑"/>
              </a:rPr>
              <a:t>执行的任务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497" name="CustomShape 2"/>
          <p:cNvSpPr/>
          <p:nvPr/>
        </p:nvSpPr>
        <p:spPr>
          <a:xfrm>
            <a:off x="15840" y="-36720"/>
            <a:ext cx="849276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zh-CN" sz="4400" spc="-1" strike="noStrike">
                <a:solidFill>
                  <a:srgbClr val="000000"/>
                </a:solidFill>
                <a:latin typeface="Times New Roman"/>
                <a:ea typeface="黑体"/>
              </a:rPr>
              <a:t>有向无环图调度</a:t>
            </a:r>
            <a:r>
              <a:rPr b="1" lang="en-US" sz="4400" spc="-1" strike="noStrike">
                <a:solidFill>
                  <a:srgbClr val="000000"/>
                </a:solidFill>
                <a:latin typeface="Times New Roman"/>
                <a:ea typeface="黑体"/>
              </a:rPr>
              <a:t>(DAG Scheduler)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498" name="Picture 2" descr=""/>
          <p:cNvPicPr/>
          <p:nvPr/>
        </p:nvPicPr>
        <p:blipFill>
          <a:blip r:embed="rId1"/>
          <a:stretch/>
        </p:blipFill>
        <p:spPr>
          <a:xfrm>
            <a:off x="1566360" y="3488040"/>
            <a:ext cx="5154480" cy="3050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CustomShape 1"/>
          <p:cNvSpPr/>
          <p:nvPr/>
        </p:nvSpPr>
        <p:spPr>
          <a:xfrm>
            <a:off x="-31680" y="-136440"/>
            <a:ext cx="304200" cy="30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4" name="CustomShape 2"/>
          <p:cNvSpPr/>
          <p:nvPr/>
        </p:nvSpPr>
        <p:spPr>
          <a:xfrm>
            <a:off x="604440" y="1157400"/>
            <a:ext cx="7783200" cy="2832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5120">
              <a:lnSpc>
                <a:spcPct val="150000"/>
              </a:lnSpc>
              <a:buClr>
                <a:srgbClr val="000000"/>
              </a:buClr>
              <a:buFont typeface="Wingdings" charset="2"/>
              <a:buChar char=""/>
            </a:pPr>
            <a:r>
              <a:rPr b="0" lang="en-US" sz="2400" spc="-1" strike="noStrike">
                <a:solidFill>
                  <a:srgbClr val="000000"/>
                </a:solidFill>
                <a:latin typeface="微软雅黑"/>
                <a:ea typeface="微软雅黑"/>
              </a:rPr>
              <a:t> </a:t>
            </a:r>
            <a:r>
              <a:rPr b="0" lang="en-US" sz="2400" spc="-1" strike="noStrike">
                <a:solidFill>
                  <a:srgbClr val="000000"/>
                </a:solidFill>
                <a:latin typeface="微软雅黑"/>
                <a:ea typeface="微软雅黑"/>
              </a:rPr>
              <a:t>Hbase</a:t>
            </a:r>
            <a:r>
              <a:rPr b="0" lang="zh-CN" sz="2400" spc="-1" strike="noStrike">
                <a:solidFill>
                  <a:srgbClr val="000000"/>
                </a:solidFill>
                <a:latin typeface="微软雅黑"/>
                <a:ea typeface="微软雅黑"/>
              </a:rPr>
              <a:t>主要用来存储非结构化和半结构化的松散数据</a:t>
            </a:r>
            <a:endParaRPr b="0" lang="en-US" sz="2400" spc="-1" strike="noStrike">
              <a:latin typeface="Arial"/>
            </a:endParaRPr>
          </a:p>
          <a:p>
            <a:pPr marL="285840" indent="-285120">
              <a:lnSpc>
                <a:spcPct val="150000"/>
              </a:lnSpc>
              <a:buClr>
                <a:srgbClr val="000000"/>
              </a:buClr>
              <a:buFont typeface="Wingdings" charset="2"/>
              <a:buChar char=""/>
            </a:pPr>
            <a:r>
              <a:rPr b="0" lang="en-US" sz="2400" spc="-1" strike="noStrike">
                <a:solidFill>
                  <a:srgbClr val="000000"/>
                </a:solidFill>
                <a:latin typeface="微软雅黑"/>
                <a:ea typeface="微软雅黑"/>
              </a:rPr>
              <a:t> </a:t>
            </a:r>
            <a:r>
              <a:rPr b="0" lang="en-US" sz="2400" spc="-1" strike="noStrike">
                <a:solidFill>
                  <a:srgbClr val="000000"/>
                </a:solidFill>
                <a:latin typeface="微软雅黑"/>
                <a:ea typeface="微软雅黑"/>
              </a:rPr>
              <a:t>HBase</a:t>
            </a:r>
            <a:r>
              <a:rPr b="0" lang="zh-CN" sz="2400" spc="-1" strike="noStrike">
                <a:solidFill>
                  <a:srgbClr val="000000"/>
                </a:solidFill>
                <a:latin typeface="微软雅黑"/>
                <a:ea typeface="微软雅黑"/>
              </a:rPr>
              <a:t>的目标是处理</a:t>
            </a:r>
            <a:r>
              <a:rPr b="0" lang="zh-CN" sz="2400" spc="-1" strike="noStrike">
                <a:solidFill>
                  <a:srgbClr val="ff0000"/>
                </a:solidFill>
                <a:latin typeface="微软雅黑"/>
                <a:ea typeface="微软雅黑"/>
              </a:rPr>
              <a:t>非常庞大</a:t>
            </a:r>
            <a:r>
              <a:rPr b="0" lang="zh-CN" sz="2400" spc="-1" strike="noStrike">
                <a:solidFill>
                  <a:srgbClr val="000000"/>
                </a:solidFill>
                <a:latin typeface="微软雅黑"/>
                <a:ea typeface="微软雅黑"/>
              </a:rPr>
              <a:t>的表，可以用普通的计算机处理超过</a:t>
            </a:r>
            <a:r>
              <a:rPr b="0" lang="en-US" sz="2400" spc="-1" strike="noStrike">
                <a:solidFill>
                  <a:srgbClr val="000000"/>
                </a:solidFill>
                <a:latin typeface="微软雅黑"/>
                <a:ea typeface="微软雅黑"/>
              </a:rPr>
              <a:t>10</a:t>
            </a:r>
            <a:r>
              <a:rPr b="0" lang="zh-CN" sz="2400" spc="-1" strike="noStrike">
                <a:solidFill>
                  <a:srgbClr val="000000"/>
                </a:solidFill>
                <a:latin typeface="微软雅黑"/>
                <a:ea typeface="微软雅黑"/>
              </a:rPr>
              <a:t>亿行数据，并且有数百万列元素组成的数据表</a:t>
            </a:r>
            <a:endParaRPr b="0" lang="en-US" sz="2400" spc="-1" strike="noStrike">
              <a:latin typeface="Arial"/>
            </a:endParaRPr>
          </a:p>
          <a:p>
            <a:pPr marL="285840" indent="-285120">
              <a:lnSpc>
                <a:spcPct val="150000"/>
              </a:lnSpc>
              <a:buClr>
                <a:srgbClr val="000000"/>
              </a:buClr>
              <a:buFont typeface="Wingdings" charset="2"/>
              <a:buChar char=""/>
            </a:pPr>
            <a:r>
              <a:rPr b="0" lang="en-US" sz="2400" spc="-1" strike="noStrike">
                <a:solidFill>
                  <a:srgbClr val="000000"/>
                </a:solidFill>
                <a:latin typeface="微软雅黑"/>
                <a:ea typeface="微软雅黑"/>
              </a:rPr>
              <a:t> </a:t>
            </a:r>
            <a:r>
              <a:rPr b="0" lang="en-US" sz="2400" spc="-1" strike="noStrike">
                <a:solidFill>
                  <a:srgbClr val="000000"/>
                </a:solidFill>
                <a:latin typeface="微软雅黑"/>
                <a:ea typeface="微软雅黑"/>
              </a:rPr>
              <a:t>HBase</a:t>
            </a:r>
            <a:r>
              <a:rPr b="0" lang="zh-CN" sz="2400" spc="-1" strike="noStrike">
                <a:solidFill>
                  <a:srgbClr val="000000"/>
                </a:solidFill>
                <a:latin typeface="微软雅黑"/>
                <a:ea typeface="微软雅黑"/>
              </a:rPr>
              <a:t>中的表的特点：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85" name="CustomShape 3"/>
          <p:cNvSpPr/>
          <p:nvPr/>
        </p:nvSpPr>
        <p:spPr>
          <a:xfrm>
            <a:off x="101160" y="0"/>
            <a:ext cx="828648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en-US" sz="4400" spc="-1" strike="noStrike">
                <a:solidFill>
                  <a:srgbClr val="000000"/>
                </a:solidFill>
                <a:latin typeface="Times New Roman"/>
                <a:ea typeface="微软雅黑"/>
              </a:rPr>
              <a:t>Hadoop</a:t>
            </a:r>
            <a:r>
              <a:rPr b="1" lang="zh-CN" sz="4400" spc="-1" strike="noStrike">
                <a:solidFill>
                  <a:srgbClr val="000000"/>
                </a:solidFill>
                <a:latin typeface="Times New Roman"/>
                <a:ea typeface="微软雅黑"/>
              </a:rPr>
              <a:t>关键技术 </a:t>
            </a:r>
            <a:r>
              <a:rPr b="1" lang="en-US" sz="4400" spc="-1" strike="noStrike">
                <a:solidFill>
                  <a:srgbClr val="000000"/>
                </a:solidFill>
                <a:latin typeface="Times New Roman"/>
                <a:ea typeface="微软雅黑"/>
              </a:rPr>
              <a:t>Hbase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86" name="CustomShape 4"/>
          <p:cNvSpPr/>
          <p:nvPr/>
        </p:nvSpPr>
        <p:spPr>
          <a:xfrm>
            <a:off x="548640" y="3954600"/>
            <a:ext cx="8521200" cy="1461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lvl="1" marL="800280" indent="-342360">
              <a:lnSpc>
                <a:spcPct val="125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zh-CN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大：一个表可以上亿行，上百万列</a:t>
            </a:r>
            <a:endParaRPr b="0" lang="en-US" sz="2400" spc="-1" strike="noStrike">
              <a:latin typeface="Arial"/>
            </a:endParaRPr>
          </a:p>
          <a:p>
            <a:pPr lvl="1" marL="800280" indent="-342360">
              <a:lnSpc>
                <a:spcPct val="125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en-US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zh-CN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面向列：面向</a:t>
            </a:r>
            <a:r>
              <a:rPr b="0" lang="zh-CN" sz="2400" spc="-1" strike="noStrike">
                <a:solidFill>
                  <a:srgbClr val="ff0000"/>
                </a:solidFill>
                <a:latin typeface="Times New Roman"/>
                <a:ea typeface="DejaVu Sans"/>
              </a:rPr>
              <a:t>列</a:t>
            </a:r>
            <a:r>
              <a:rPr b="0" lang="zh-CN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的存储和权限控制，支持</a:t>
            </a:r>
            <a:r>
              <a:rPr b="0" lang="zh-CN" sz="2400" spc="-1" strike="noStrike">
                <a:solidFill>
                  <a:srgbClr val="ff0000"/>
                </a:solidFill>
                <a:latin typeface="Times New Roman"/>
                <a:ea typeface="DejaVu Sans"/>
              </a:rPr>
              <a:t>列</a:t>
            </a:r>
            <a:r>
              <a:rPr b="0" lang="zh-CN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独立检索</a:t>
            </a:r>
            <a:endParaRPr b="0" lang="en-US" sz="2400" spc="-1" strike="noStrike">
              <a:latin typeface="Arial"/>
            </a:endParaRPr>
          </a:p>
          <a:p>
            <a:pPr lvl="1" marL="800280" indent="-342360">
              <a:lnSpc>
                <a:spcPct val="125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en-US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zh-CN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稀疏：为空的列不占用存储空间，因此可设计的很稀疏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CustomShape 1"/>
          <p:cNvSpPr/>
          <p:nvPr/>
        </p:nvSpPr>
        <p:spPr>
          <a:xfrm>
            <a:off x="628560" y="1825560"/>
            <a:ext cx="7886160" cy="435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</p:txBody>
      </p:sp>
      <p:pic>
        <p:nvPicPr>
          <p:cNvPr id="500" name="Picture 4" descr=""/>
          <p:cNvPicPr/>
          <p:nvPr/>
        </p:nvPicPr>
        <p:blipFill>
          <a:blip r:embed="rId1"/>
          <a:stretch/>
        </p:blipFill>
        <p:spPr>
          <a:xfrm>
            <a:off x="1212840" y="1765440"/>
            <a:ext cx="6717600" cy="2620800"/>
          </a:xfrm>
          <a:prstGeom prst="rect">
            <a:avLst/>
          </a:prstGeom>
          <a:ln>
            <a:noFill/>
          </a:ln>
        </p:spPr>
      </p:pic>
      <p:sp>
        <p:nvSpPr>
          <p:cNvPr id="501" name="CustomShape 2"/>
          <p:cNvSpPr/>
          <p:nvPr/>
        </p:nvSpPr>
        <p:spPr>
          <a:xfrm>
            <a:off x="781200" y="517680"/>
            <a:ext cx="788616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en-US" sz="4400" spc="-1" strike="noStrike">
                <a:solidFill>
                  <a:srgbClr val="000000"/>
                </a:solidFill>
                <a:latin typeface="黑体"/>
                <a:ea typeface="黑体"/>
              </a:rPr>
              <a:t>Spark</a:t>
            </a:r>
            <a:r>
              <a:rPr b="1" lang="zh-CN" sz="4400" spc="-1" strike="noStrike">
                <a:solidFill>
                  <a:srgbClr val="000000"/>
                </a:solidFill>
                <a:latin typeface="黑体"/>
                <a:ea typeface="黑体"/>
              </a:rPr>
              <a:t>组件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502" name="CustomShape 3"/>
          <p:cNvSpPr/>
          <p:nvPr/>
        </p:nvSpPr>
        <p:spPr>
          <a:xfrm>
            <a:off x="781200" y="4736160"/>
            <a:ext cx="7479360" cy="1740960"/>
          </a:xfrm>
          <a:prstGeom prst="roundRect">
            <a:avLst>
              <a:gd name="adj" fmla="val 13786"/>
            </a:avLst>
          </a:prstGeom>
          <a:solidFill>
            <a:schemeClr val="bg1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marL="285840" indent="-285120">
              <a:lnSpc>
                <a:spcPct val="15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en-US" sz="1600" spc="-1" strike="noStrike">
                <a:solidFill>
                  <a:srgbClr val="000000"/>
                </a:solidFill>
                <a:latin typeface="微软雅黑"/>
                <a:ea typeface="微软雅黑"/>
              </a:rPr>
              <a:t>Spark SQL</a:t>
            </a:r>
            <a:r>
              <a:rPr b="0" lang="zh-CN" sz="1600" spc="-1" strike="noStrike">
                <a:solidFill>
                  <a:srgbClr val="000000"/>
                </a:solidFill>
                <a:latin typeface="微软雅黑"/>
                <a:ea typeface="微软雅黑"/>
              </a:rPr>
              <a:t>是</a:t>
            </a:r>
            <a:r>
              <a:rPr b="0" lang="en-US" sz="1600" spc="-1" strike="noStrike">
                <a:solidFill>
                  <a:srgbClr val="000000"/>
                </a:solidFill>
                <a:latin typeface="微软雅黑"/>
                <a:ea typeface="微软雅黑"/>
              </a:rPr>
              <a:t>Spark</a:t>
            </a:r>
            <a:r>
              <a:rPr b="0" lang="zh-CN" sz="1600" spc="-1" strike="noStrike">
                <a:solidFill>
                  <a:srgbClr val="000000"/>
                </a:solidFill>
                <a:latin typeface="微软雅黑"/>
                <a:ea typeface="微软雅黑"/>
              </a:rPr>
              <a:t>处理结构化数据的库。它支持通过</a:t>
            </a:r>
            <a:r>
              <a:rPr b="0" lang="en-US" sz="1600" spc="-1" strike="noStrike">
                <a:solidFill>
                  <a:srgbClr val="000000"/>
                </a:solidFill>
                <a:latin typeface="微软雅黑"/>
                <a:ea typeface="微软雅黑"/>
              </a:rPr>
              <a:t>SQL</a:t>
            </a:r>
            <a:r>
              <a:rPr b="0" lang="zh-CN" sz="1600" spc="-1" strike="noStrike">
                <a:solidFill>
                  <a:srgbClr val="000000"/>
                </a:solidFill>
                <a:latin typeface="微软雅黑"/>
                <a:ea typeface="微软雅黑"/>
              </a:rPr>
              <a:t>查询数据，就像</a:t>
            </a:r>
            <a:r>
              <a:rPr b="0" lang="en-US" sz="1600" spc="-1" strike="noStrike">
                <a:solidFill>
                  <a:srgbClr val="000000"/>
                </a:solidFill>
                <a:latin typeface="微软雅黑"/>
                <a:ea typeface="微软雅黑"/>
              </a:rPr>
              <a:t>HQL(Hive SQL)</a:t>
            </a:r>
            <a:r>
              <a:rPr b="0" lang="zh-CN" sz="1600" spc="-1" strike="noStrike">
                <a:solidFill>
                  <a:srgbClr val="000000"/>
                </a:solidFill>
                <a:latin typeface="微软雅黑"/>
                <a:ea typeface="微软雅黑"/>
              </a:rPr>
              <a:t>一样，并且支持很多数据源，像</a:t>
            </a:r>
            <a:r>
              <a:rPr b="0" lang="en-US" sz="1600" spc="-1" strike="noStrike">
                <a:solidFill>
                  <a:srgbClr val="000000"/>
                </a:solidFill>
                <a:latin typeface="微软雅黑"/>
                <a:ea typeface="微软雅黑"/>
              </a:rPr>
              <a:t>Hive</a:t>
            </a:r>
            <a:r>
              <a:rPr b="0" lang="zh-CN" sz="1600" spc="-1" strike="noStrike">
                <a:solidFill>
                  <a:srgbClr val="000000"/>
                </a:solidFill>
                <a:latin typeface="微软雅黑"/>
                <a:ea typeface="微软雅黑"/>
              </a:rPr>
              <a:t>表，</a:t>
            </a:r>
            <a:r>
              <a:rPr b="0" lang="en-US" sz="1600" spc="-1" strike="noStrike">
                <a:solidFill>
                  <a:srgbClr val="000000"/>
                </a:solidFill>
                <a:latin typeface="微软雅黑"/>
                <a:ea typeface="微软雅黑"/>
              </a:rPr>
              <a:t>JSON</a:t>
            </a:r>
            <a:r>
              <a:rPr b="0" lang="zh-CN" sz="1600" spc="-1" strike="noStrike">
                <a:solidFill>
                  <a:srgbClr val="000000"/>
                </a:solidFill>
                <a:latin typeface="微软雅黑"/>
                <a:ea typeface="微软雅黑"/>
              </a:rPr>
              <a:t>等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03" name="CustomShape 4"/>
          <p:cNvSpPr/>
          <p:nvPr/>
        </p:nvSpPr>
        <p:spPr>
          <a:xfrm>
            <a:off x="910800" y="4536000"/>
            <a:ext cx="1476000" cy="3949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2e75b6"/>
                </a:solidFill>
                <a:latin typeface="微软雅黑"/>
                <a:ea typeface="微软雅黑"/>
              </a:rPr>
              <a:t>Spark SQL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504" name="CustomShape 5"/>
          <p:cNvSpPr/>
          <p:nvPr/>
        </p:nvSpPr>
        <p:spPr>
          <a:xfrm>
            <a:off x="1162080" y="1733400"/>
            <a:ext cx="1723680" cy="1163160"/>
          </a:xfrm>
          <a:prstGeom prst="roundRect">
            <a:avLst>
              <a:gd name="adj" fmla="val 16667"/>
            </a:avLst>
          </a:prstGeom>
          <a:noFill/>
          <a:ln w="28440">
            <a:solidFill>
              <a:srgbClr val="ff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CustomShape 1"/>
          <p:cNvSpPr/>
          <p:nvPr/>
        </p:nvSpPr>
        <p:spPr>
          <a:xfrm>
            <a:off x="628560" y="1825560"/>
            <a:ext cx="7886160" cy="435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</p:txBody>
      </p:sp>
      <p:pic>
        <p:nvPicPr>
          <p:cNvPr id="506" name="Picture 4" descr=""/>
          <p:cNvPicPr/>
          <p:nvPr/>
        </p:nvPicPr>
        <p:blipFill>
          <a:blip r:embed="rId1"/>
          <a:stretch/>
        </p:blipFill>
        <p:spPr>
          <a:xfrm>
            <a:off x="1212840" y="1765440"/>
            <a:ext cx="6717600" cy="2620800"/>
          </a:xfrm>
          <a:prstGeom prst="rect">
            <a:avLst/>
          </a:prstGeom>
          <a:ln>
            <a:noFill/>
          </a:ln>
        </p:spPr>
      </p:pic>
      <p:sp>
        <p:nvSpPr>
          <p:cNvPr id="507" name="CustomShape 2"/>
          <p:cNvSpPr/>
          <p:nvPr/>
        </p:nvSpPr>
        <p:spPr>
          <a:xfrm>
            <a:off x="781200" y="517680"/>
            <a:ext cx="788616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en-US" sz="4400" spc="-1" strike="noStrike">
                <a:solidFill>
                  <a:srgbClr val="000000"/>
                </a:solidFill>
                <a:latin typeface="黑体"/>
                <a:ea typeface="黑体"/>
              </a:rPr>
              <a:t>Spark</a:t>
            </a:r>
            <a:r>
              <a:rPr b="1" lang="zh-CN" sz="4400" spc="-1" strike="noStrike">
                <a:solidFill>
                  <a:srgbClr val="000000"/>
                </a:solidFill>
                <a:latin typeface="黑体"/>
                <a:ea typeface="黑体"/>
              </a:rPr>
              <a:t>组件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508" name="CustomShape 3"/>
          <p:cNvSpPr/>
          <p:nvPr/>
        </p:nvSpPr>
        <p:spPr>
          <a:xfrm>
            <a:off x="781200" y="4736160"/>
            <a:ext cx="7479360" cy="1740960"/>
          </a:xfrm>
          <a:prstGeom prst="roundRect">
            <a:avLst>
              <a:gd name="adj" fmla="val 13786"/>
            </a:avLst>
          </a:prstGeom>
          <a:solidFill>
            <a:schemeClr val="bg1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marL="457200" indent="-45648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zh-CN" sz="1600" spc="-1" strike="noStrike">
                <a:solidFill>
                  <a:srgbClr val="000000"/>
                </a:solidFill>
                <a:latin typeface="微软雅黑"/>
                <a:ea typeface="微软雅黑"/>
              </a:rPr>
              <a:t>实时数据流处理组件，类似</a:t>
            </a:r>
            <a:r>
              <a:rPr b="0" lang="en-US" sz="1600" spc="-1" strike="noStrike">
                <a:solidFill>
                  <a:srgbClr val="000000"/>
                </a:solidFill>
                <a:latin typeface="微软雅黑"/>
                <a:ea typeface="微软雅黑"/>
              </a:rPr>
              <a:t>Storm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600" spc="-1" strike="noStrike">
              <a:latin typeface="Arial"/>
            </a:endParaRPr>
          </a:p>
          <a:p>
            <a:pPr marL="457200" indent="-45648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en-US" sz="1600" spc="-1" strike="noStrike">
                <a:solidFill>
                  <a:srgbClr val="000000"/>
                </a:solidFill>
                <a:latin typeface="微软雅黑"/>
                <a:ea typeface="微软雅黑"/>
              </a:rPr>
              <a:t>Spark Streaming</a:t>
            </a:r>
            <a:r>
              <a:rPr b="0" lang="zh-CN" sz="1600" spc="-1" strike="noStrike">
                <a:solidFill>
                  <a:srgbClr val="000000"/>
                </a:solidFill>
                <a:latin typeface="微软雅黑"/>
                <a:ea typeface="微软雅黑"/>
              </a:rPr>
              <a:t>提供了</a:t>
            </a:r>
            <a:r>
              <a:rPr b="0" lang="en-US" sz="1600" spc="-1" strike="noStrike">
                <a:solidFill>
                  <a:srgbClr val="000000"/>
                </a:solidFill>
                <a:latin typeface="微软雅黑"/>
                <a:ea typeface="微软雅黑"/>
              </a:rPr>
              <a:t>API</a:t>
            </a:r>
            <a:r>
              <a:rPr b="0" lang="zh-CN" sz="1600" spc="-1" strike="noStrike">
                <a:solidFill>
                  <a:srgbClr val="000000"/>
                </a:solidFill>
                <a:latin typeface="微软雅黑"/>
                <a:ea typeface="微软雅黑"/>
              </a:rPr>
              <a:t>来操作实时流数据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09" name="CustomShape 4"/>
          <p:cNvSpPr/>
          <p:nvPr/>
        </p:nvSpPr>
        <p:spPr>
          <a:xfrm>
            <a:off x="920160" y="4536000"/>
            <a:ext cx="2273040" cy="3949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2e75b6"/>
                </a:solidFill>
                <a:latin typeface="微软雅黑"/>
                <a:ea typeface="微软雅黑"/>
              </a:rPr>
              <a:t>Spark Streaming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510" name="CustomShape 5"/>
          <p:cNvSpPr/>
          <p:nvPr/>
        </p:nvSpPr>
        <p:spPr>
          <a:xfrm>
            <a:off x="2847600" y="1765440"/>
            <a:ext cx="1690560" cy="1065240"/>
          </a:xfrm>
          <a:prstGeom prst="roundRect">
            <a:avLst>
              <a:gd name="adj" fmla="val 16667"/>
            </a:avLst>
          </a:prstGeom>
          <a:noFill/>
          <a:ln w="28440">
            <a:solidFill>
              <a:srgbClr val="ff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1" name="Picture 4" descr=""/>
          <p:cNvPicPr/>
          <p:nvPr/>
        </p:nvPicPr>
        <p:blipFill>
          <a:blip r:embed="rId1"/>
          <a:stretch/>
        </p:blipFill>
        <p:spPr>
          <a:xfrm>
            <a:off x="0" y="959760"/>
            <a:ext cx="9143280" cy="5142960"/>
          </a:xfrm>
          <a:prstGeom prst="rect">
            <a:avLst/>
          </a:prstGeom>
          <a:ln>
            <a:noFill/>
          </a:ln>
        </p:spPr>
      </p:pic>
      <p:sp>
        <p:nvSpPr>
          <p:cNvPr id="512" name="CustomShape 1"/>
          <p:cNvSpPr/>
          <p:nvPr/>
        </p:nvSpPr>
        <p:spPr>
          <a:xfrm>
            <a:off x="15840" y="-36720"/>
            <a:ext cx="849276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en-US" sz="4400" spc="-1" strike="noStrike">
                <a:solidFill>
                  <a:srgbClr val="000000"/>
                </a:solidFill>
                <a:latin typeface="Times New Roman"/>
                <a:ea typeface="黑体"/>
              </a:rPr>
              <a:t>Spark Streaming</a:t>
            </a:r>
            <a:endParaRPr b="0" lang="en-US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CustomShape 1"/>
          <p:cNvSpPr/>
          <p:nvPr/>
        </p:nvSpPr>
        <p:spPr>
          <a:xfrm>
            <a:off x="628560" y="1825560"/>
            <a:ext cx="7886160" cy="435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</p:txBody>
      </p:sp>
      <p:pic>
        <p:nvPicPr>
          <p:cNvPr id="514" name="Picture 4" descr=""/>
          <p:cNvPicPr/>
          <p:nvPr/>
        </p:nvPicPr>
        <p:blipFill>
          <a:blip r:embed="rId1"/>
          <a:stretch/>
        </p:blipFill>
        <p:spPr>
          <a:xfrm>
            <a:off x="1212840" y="1765440"/>
            <a:ext cx="6717600" cy="2620800"/>
          </a:xfrm>
          <a:prstGeom prst="rect">
            <a:avLst/>
          </a:prstGeom>
          <a:ln>
            <a:noFill/>
          </a:ln>
        </p:spPr>
      </p:pic>
      <p:sp>
        <p:nvSpPr>
          <p:cNvPr id="515" name="CustomShape 2"/>
          <p:cNvSpPr/>
          <p:nvPr/>
        </p:nvSpPr>
        <p:spPr>
          <a:xfrm>
            <a:off x="781200" y="517680"/>
            <a:ext cx="788616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en-US" sz="4400" spc="-1" strike="noStrike">
                <a:solidFill>
                  <a:srgbClr val="000000"/>
                </a:solidFill>
                <a:latin typeface="黑体"/>
                <a:ea typeface="黑体"/>
              </a:rPr>
              <a:t>Spark</a:t>
            </a:r>
            <a:r>
              <a:rPr b="1" lang="zh-CN" sz="4400" spc="-1" strike="noStrike">
                <a:solidFill>
                  <a:srgbClr val="000000"/>
                </a:solidFill>
                <a:latin typeface="黑体"/>
                <a:ea typeface="黑体"/>
              </a:rPr>
              <a:t>组件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516" name="CustomShape 3"/>
          <p:cNvSpPr/>
          <p:nvPr/>
        </p:nvSpPr>
        <p:spPr>
          <a:xfrm>
            <a:off x="781200" y="4736160"/>
            <a:ext cx="7479360" cy="1740960"/>
          </a:xfrm>
          <a:prstGeom prst="roundRect">
            <a:avLst>
              <a:gd name="adj" fmla="val 13786"/>
            </a:avLst>
          </a:prstGeom>
          <a:solidFill>
            <a:schemeClr val="bg1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marL="457200" indent="-456480">
              <a:lnSpc>
                <a:spcPct val="15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en-US" sz="1600" spc="-1" strike="noStrike">
                <a:solidFill>
                  <a:srgbClr val="000000"/>
                </a:solidFill>
                <a:latin typeface="微软雅黑"/>
                <a:ea typeface="微软雅黑"/>
              </a:rPr>
              <a:t>MLlib(machine learning lib)</a:t>
            </a:r>
            <a:r>
              <a:rPr b="0" lang="zh-CN" sz="1600" spc="-1" strike="noStrike">
                <a:solidFill>
                  <a:srgbClr val="000000"/>
                </a:solidFill>
                <a:latin typeface="微软雅黑"/>
                <a:ea typeface="微软雅黑"/>
              </a:rPr>
              <a:t>包含了</a:t>
            </a:r>
            <a:r>
              <a:rPr b="0" lang="zh-CN" sz="1600" spc="-1" strike="noStrike">
                <a:solidFill>
                  <a:srgbClr val="ff0000"/>
                </a:solidFill>
                <a:latin typeface="微软雅黑"/>
                <a:ea typeface="微软雅黑"/>
              </a:rPr>
              <a:t>分类，聚类，回归，协同过滤</a:t>
            </a:r>
            <a:r>
              <a:rPr b="0" lang="zh-CN" sz="1600" spc="-1" strike="noStrike">
                <a:solidFill>
                  <a:srgbClr val="000000"/>
                </a:solidFill>
                <a:latin typeface="微软雅黑"/>
                <a:ea typeface="微软雅黑"/>
              </a:rPr>
              <a:t>算法，还包括模型评估，和数据导入。</a:t>
            </a:r>
            <a:endParaRPr b="0" lang="en-US" sz="1600" spc="-1" strike="noStrike">
              <a:latin typeface="Arial"/>
            </a:endParaRPr>
          </a:p>
          <a:p>
            <a:pPr marL="457200" indent="-456480">
              <a:lnSpc>
                <a:spcPct val="15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zh-CN" sz="1600" spc="-1" strike="noStrike">
                <a:solidFill>
                  <a:srgbClr val="000000"/>
                </a:solidFill>
                <a:latin typeface="微软雅黑"/>
                <a:ea typeface="微软雅黑"/>
              </a:rPr>
              <a:t>它提供了一些低级的机器学习原语，包括通用梯度下降优化算法。</a:t>
            </a:r>
            <a:endParaRPr b="0" lang="en-US" sz="1600" spc="-1" strike="noStrike">
              <a:latin typeface="Arial"/>
            </a:endParaRPr>
          </a:p>
          <a:p>
            <a:pPr marL="457200" indent="-456480">
              <a:lnSpc>
                <a:spcPct val="15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en-US" sz="1600" spc="-1" strike="noStrike">
                <a:solidFill>
                  <a:srgbClr val="000000"/>
                </a:solidFill>
                <a:latin typeface="微软雅黑"/>
                <a:ea typeface="微软雅黑"/>
              </a:rPr>
              <a:t>MLlib</a:t>
            </a:r>
            <a:r>
              <a:rPr b="0" lang="zh-CN" sz="1600" spc="-1" strike="noStrike">
                <a:solidFill>
                  <a:srgbClr val="000000"/>
                </a:solidFill>
                <a:latin typeface="微软雅黑"/>
                <a:ea typeface="微软雅黑"/>
              </a:rPr>
              <a:t>提供的方法，都</a:t>
            </a:r>
            <a:r>
              <a:rPr b="0" lang="zh-CN" sz="1600" spc="-1" strike="noStrike">
                <a:solidFill>
                  <a:srgbClr val="ff0000"/>
                </a:solidFill>
                <a:latin typeface="微软雅黑"/>
                <a:ea typeface="微软雅黑"/>
              </a:rPr>
              <a:t>支持集群上的横向扩展</a:t>
            </a:r>
            <a:r>
              <a:rPr b="0" lang="zh-CN" sz="1600" spc="-1" strike="noStrike">
                <a:solidFill>
                  <a:srgbClr val="000000"/>
                </a:solidFill>
                <a:latin typeface="微软雅黑"/>
                <a:ea typeface="微软雅黑"/>
              </a:rPr>
              <a:t>。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17" name="CustomShape 4"/>
          <p:cNvSpPr/>
          <p:nvPr/>
        </p:nvSpPr>
        <p:spPr>
          <a:xfrm>
            <a:off x="924120" y="4536000"/>
            <a:ext cx="788760" cy="3949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2e75b6"/>
                </a:solidFill>
                <a:latin typeface="微软雅黑"/>
                <a:ea typeface="微软雅黑"/>
              </a:rPr>
              <a:t>MLib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518" name="CustomShape 5"/>
          <p:cNvSpPr/>
          <p:nvPr/>
        </p:nvSpPr>
        <p:spPr>
          <a:xfrm>
            <a:off x="4543200" y="1765440"/>
            <a:ext cx="1690560" cy="1065240"/>
          </a:xfrm>
          <a:prstGeom prst="roundRect">
            <a:avLst>
              <a:gd name="adj" fmla="val 16667"/>
            </a:avLst>
          </a:prstGeom>
          <a:noFill/>
          <a:ln w="28440">
            <a:solidFill>
              <a:srgbClr val="ff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CustomShape 1"/>
          <p:cNvSpPr/>
          <p:nvPr/>
        </p:nvSpPr>
        <p:spPr>
          <a:xfrm>
            <a:off x="628560" y="1825560"/>
            <a:ext cx="7886160" cy="435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</p:txBody>
      </p:sp>
      <p:pic>
        <p:nvPicPr>
          <p:cNvPr id="520" name="Picture 4" descr=""/>
          <p:cNvPicPr/>
          <p:nvPr/>
        </p:nvPicPr>
        <p:blipFill>
          <a:blip r:embed="rId1"/>
          <a:stretch/>
        </p:blipFill>
        <p:spPr>
          <a:xfrm>
            <a:off x="1212840" y="1765440"/>
            <a:ext cx="6717600" cy="2620800"/>
          </a:xfrm>
          <a:prstGeom prst="rect">
            <a:avLst/>
          </a:prstGeom>
          <a:ln>
            <a:noFill/>
          </a:ln>
        </p:spPr>
      </p:pic>
      <p:sp>
        <p:nvSpPr>
          <p:cNvPr id="521" name="CustomShape 2"/>
          <p:cNvSpPr/>
          <p:nvPr/>
        </p:nvSpPr>
        <p:spPr>
          <a:xfrm>
            <a:off x="781200" y="517680"/>
            <a:ext cx="788616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en-US" sz="4400" spc="-1" strike="noStrike">
                <a:solidFill>
                  <a:srgbClr val="000000"/>
                </a:solidFill>
                <a:latin typeface="黑体"/>
                <a:ea typeface="黑体"/>
              </a:rPr>
              <a:t>Spark</a:t>
            </a:r>
            <a:r>
              <a:rPr b="1" lang="zh-CN" sz="4400" spc="-1" strike="noStrike">
                <a:solidFill>
                  <a:srgbClr val="000000"/>
                </a:solidFill>
                <a:latin typeface="黑体"/>
                <a:ea typeface="黑体"/>
              </a:rPr>
              <a:t>组件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522" name="CustomShape 3"/>
          <p:cNvSpPr/>
          <p:nvPr/>
        </p:nvSpPr>
        <p:spPr>
          <a:xfrm>
            <a:off x="781200" y="4736160"/>
            <a:ext cx="7479360" cy="1740960"/>
          </a:xfrm>
          <a:prstGeom prst="roundRect">
            <a:avLst>
              <a:gd name="adj" fmla="val 13786"/>
            </a:avLst>
          </a:prstGeom>
          <a:solidFill>
            <a:schemeClr val="bg1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marL="457200" indent="-456480">
              <a:lnSpc>
                <a:spcPct val="15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zh-CN" sz="1600" spc="-1" strike="noStrike">
                <a:solidFill>
                  <a:srgbClr val="000000"/>
                </a:solidFill>
                <a:latin typeface="微软雅黑"/>
                <a:ea typeface="微软雅黑"/>
              </a:rPr>
              <a:t>是处理图并进行图的并行计算（如社交网络图）。</a:t>
            </a:r>
            <a:endParaRPr b="0" lang="en-US" sz="1600" spc="-1" strike="noStrike">
              <a:latin typeface="Arial"/>
            </a:endParaRPr>
          </a:p>
          <a:p>
            <a:pPr marL="457200" indent="-456480">
              <a:lnSpc>
                <a:spcPct val="15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en-US" sz="1600" spc="-1" strike="noStrike">
                <a:solidFill>
                  <a:srgbClr val="000000"/>
                </a:solidFill>
                <a:latin typeface="微软雅黑"/>
                <a:ea typeface="微软雅黑"/>
              </a:rPr>
              <a:t>Graphx</a:t>
            </a:r>
            <a:r>
              <a:rPr b="0" lang="zh-CN" sz="1600" spc="-1" strike="noStrike">
                <a:solidFill>
                  <a:srgbClr val="000000"/>
                </a:solidFill>
                <a:latin typeface="微软雅黑"/>
                <a:ea typeface="微软雅黑"/>
              </a:rPr>
              <a:t>也继承了</a:t>
            </a:r>
            <a:r>
              <a:rPr b="0" lang="en-US" sz="1600" spc="-1" strike="noStrike">
                <a:solidFill>
                  <a:srgbClr val="000000"/>
                </a:solidFill>
                <a:latin typeface="微软雅黑"/>
                <a:ea typeface="微软雅黑"/>
              </a:rPr>
              <a:t>Spark RDD API</a:t>
            </a:r>
            <a:r>
              <a:rPr b="0" lang="zh-CN" sz="1600" spc="-1" strike="noStrike">
                <a:solidFill>
                  <a:srgbClr val="000000"/>
                </a:solidFill>
                <a:latin typeface="微软雅黑"/>
                <a:ea typeface="微软雅黑"/>
              </a:rPr>
              <a:t>，同时允许创建有向图。</a:t>
            </a:r>
            <a:endParaRPr b="0" lang="en-US" sz="1600" spc="-1" strike="noStrike">
              <a:latin typeface="Arial"/>
            </a:endParaRPr>
          </a:p>
          <a:p>
            <a:pPr marL="457200" indent="-456480">
              <a:lnSpc>
                <a:spcPct val="15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en-US" sz="1600" spc="-1" strike="noStrike">
                <a:solidFill>
                  <a:srgbClr val="000000"/>
                </a:solidFill>
                <a:latin typeface="微软雅黑"/>
                <a:ea typeface="微软雅黑"/>
              </a:rPr>
              <a:t>Graphx</a:t>
            </a:r>
            <a:r>
              <a:rPr b="0" lang="zh-CN" sz="1600" spc="-1" strike="noStrike">
                <a:solidFill>
                  <a:srgbClr val="000000"/>
                </a:solidFill>
                <a:latin typeface="微软雅黑"/>
                <a:ea typeface="微软雅黑"/>
              </a:rPr>
              <a:t>提供了各种图的操作，也包含了常用的图算法，如</a:t>
            </a:r>
            <a:r>
              <a:rPr b="0" lang="en-US" sz="1600" spc="-1" strike="noStrike">
                <a:solidFill>
                  <a:srgbClr val="000000"/>
                </a:solidFill>
                <a:latin typeface="微软雅黑"/>
                <a:ea typeface="微软雅黑"/>
              </a:rPr>
              <a:t>PageRank</a:t>
            </a:r>
            <a:r>
              <a:rPr b="0" lang="zh-CN" sz="1600" spc="-1" strike="noStrike">
                <a:solidFill>
                  <a:srgbClr val="000000"/>
                </a:solidFill>
                <a:latin typeface="微软雅黑"/>
                <a:ea typeface="微软雅黑"/>
              </a:rPr>
              <a:t>等。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23" name="CustomShape 4"/>
          <p:cNvSpPr/>
          <p:nvPr/>
        </p:nvSpPr>
        <p:spPr>
          <a:xfrm>
            <a:off x="920520" y="4536000"/>
            <a:ext cx="1108800" cy="3949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2e75b6"/>
                </a:solidFill>
                <a:latin typeface="微软雅黑"/>
                <a:ea typeface="微软雅黑"/>
              </a:rPr>
              <a:t>GrpahX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524" name="CustomShape 5"/>
          <p:cNvSpPr/>
          <p:nvPr/>
        </p:nvSpPr>
        <p:spPr>
          <a:xfrm>
            <a:off x="6206760" y="1765440"/>
            <a:ext cx="1690560" cy="1065240"/>
          </a:xfrm>
          <a:prstGeom prst="roundRect">
            <a:avLst>
              <a:gd name="adj" fmla="val 16667"/>
            </a:avLst>
          </a:prstGeom>
          <a:noFill/>
          <a:ln w="28440">
            <a:solidFill>
              <a:srgbClr val="ff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CustomShape 1"/>
          <p:cNvSpPr/>
          <p:nvPr/>
        </p:nvSpPr>
        <p:spPr>
          <a:xfrm>
            <a:off x="628560" y="1825560"/>
            <a:ext cx="7886160" cy="435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</p:txBody>
      </p:sp>
      <p:pic>
        <p:nvPicPr>
          <p:cNvPr id="526" name="Picture 4" descr=""/>
          <p:cNvPicPr/>
          <p:nvPr/>
        </p:nvPicPr>
        <p:blipFill>
          <a:blip r:embed="rId1"/>
          <a:stretch/>
        </p:blipFill>
        <p:spPr>
          <a:xfrm>
            <a:off x="1212840" y="1765440"/>
            <a:ext cx="6717600" cy="2620800"/>
          </a:xfrm>
          <a:prstGeom prst="rect">
            <a:avLst/>
          </a:prstGeom>
          <a:ln>
            <a:noFill/>
          </a:ln>
        </p:spPr>
      </p:pic>
      <p:sp>
        <p:nvSpPr>
          <p:cNvPr id="527" name="CustomShape 2"/>
          <p:cNvSpPr/>
          <p:nvPr/>
        </p:nvSpPr>
        <p:spPr>
          <a:xfrm>
            <a:off x="781200" y="517680"/>
            <a:ext cx="788616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en-US" sz="4400" spc="-1" strike="noStrike">
                <a:solidFill>
                  <a:srgbClr val="000000"/>
                </a:solidFill>
                <a:latin typeface="黑体"/>
                <a:ea typeface="黑体"/>
              </a:rPr>
              <a:t>Spark</a:t>
            </a:r>
            <a:r>
              <a:rPr b="1" lang="zh-CN" sz="4400" spc="-1" strike="noStrike">
                <a:solidFill>
                  <a:srgbClr val="000000"/>
                </a:solidFill>
                <a:latin typeface="黑体"/>
                <a:ea typeface="黑体"/>
              </a:rPr>
              <a:t>组件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528" name="CustomShape 3"/>
          <p:cNvSpPr/>
          <p:nvPr/>
        </p:nvSpPr>
        <p:spPr>
          <a:xfrm>
            <a:off x="781200" y="4736160"/>
            <a:ext cx="7479360" cy="1740960"/>
          </a:xfrm>
          <a:prstGeom prst="roundRect">
            <a:avLst>
              <a:gd name="adj" fmla="val 13786"/>
            </a:avLst>
          </a:prstGeom>
          <a:solidFill>
            <a:schemeClr val="bg1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marL="457200" indent="-456480">
              <a:lnSpc>
                <a:spcPct val="15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en-US" sz="1400" spc="-1" strike="noStrike">
                <a:solidFill>
                  <a:srgbClr val="000000"/>
                </a:solidFill>
                <a:latin typeface="微软雅黑"/>
                <a:ea typeface="微软雅黑"/>
              </a:rPr>
              <a:t>Spark</a:t>
            </a:r>
            <a:r>
              <a:rPr b="0" lang="zh-CN" sz="1400" spc="-1" strike="noStrike">
                <a:solidFill>
                  <a:srgbClr val="000000"/>
                </a:solidFill>
                <a:latin typeface="微软雅黑"/>
                <a:ea typeface="微软雅黑"/>
              </a:rPr>
              <a:t>能够运行在很多集群上面，包括</a:t>
            </a:r>
            <a:r>
              <a:rPr b="0" lang="en-US" sz="1400" spc="-1" strike="noStrike">
                <a:solidFill>
                  <a:srgbClr val="ff0000"/>
                </a:solidFill>
                <a:latin typeface="微软雅黑"/>
                <a:ea typeface="微软雅黑"/>
              </a:rPr>
              <a:t>Hadoop YARN</a:t>
            </a:r>
            <a:r>
              <a:rPr b="0" lang="zh-CN" sz="1400" spc="-1" strike="noStrike">
                <a:solidFill>
                  <a:srgbClr val="ff0000"/>
                </a:solidFill>
                <a:latin typeface="微软雅黑"/>
                <a:ea typeface="微软雅黑"/>
              </a:rPr>
              <a:t>，</a:t>
            </a:r>
            <a:r>
              <a:rPr b="0" lang="en-US" sz="1400" spc="-1" strike="noStrike">
                <a:solidFill>
                  <a:srgbClr val="ff0000"/>
                </a:solidFill>
                <a:latin typeface="微软雅黑"/>
                <a:ea typeface="微软雅黑"/>
              </a:rPr>
              <a:t>Apache Mesos</a:t>
            </a:r>
            <a:r>
              <a:rPr b="0" lang="zh-CN" sz="1400" spc="-1" strike="noStrike">
                <a:solidFill>
                  <a:srgbClr val="000000"/>
                </a:solidFill>
                <a:latin typeface="微软雅黑"/>
                <a:ea typeface="微软雅黑"/>
              </a:rPr>
              <a:t>和</a:t>
            </a:r>
            <a:r>
              <a:rPr b="0" lang="en-US" sz="1400" spc="-1" strike="noStrike">
                <a:solidFill>
                  <a:srgbClr val="000000"/>
                </a:solidFill>
                <a:latin typeface="微软雅黑"/>
                <a:ea typeface="微软雅黑"/>
              </a:rPr>
              <a:t>Spark</a:t>
            </a:r>
            <a:r>
              <a:rPr b="0" lang="zh-CN" sz="1400" spc="-1" strike="noStrike">
                <a:solidFill>
                  <a:srgbClr val="000000"/>
                </a:solidFill>
                <a:latin typeface="微软雅黑"/>
                <a:ea typeface="微软雅黑"/>
              </a:rPr>
              <a:t>自带的单独调度器（</a:t>
            </a:r>
            <a:r>
              <a:rPr b="0" lang="en-US" sz="1400" spc="-1" strike="noStrike">
                <a:solidFill>
                  <a:srgbClr val="ff0000"/>
                </a:solidFill>
                <a:latin typeface="微软雅黑"/>
                <a:ea typeface="微软雅黑"/>
              </a:rPr>
              <a:t>Standalone Scheduler</a:t>
            </a:r>
            <a:r>
              <a:rPr b="0" lang="zh-CN" sz="1400" spc="-1" strike="noStrike">
                <a:solidFill>
                  <a:srgbClr val="000000"/>
                </a:solidFill>
                <a:latin typeface="微软雅黑"/>
                <a:ea typeface="微软雅黑"/>
              </a:rPr>
              <a:t>）</a:t>
            </a:r>
            <a:endParaRPr b="0" lang="en-US" sz="1400" spc="-1" strike="noStrike">
              <a:latin typeface="Arial"/>
            </a:endParaRPr>
          </a:p>
          <a:p>
            <a:pPr marL="457200" indent="-456480">
              <a:lnSpc>
                <a:spcPct val="15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zh-CN" sz="1400" spc="-1" strike="noStrike">
                <a:solidFill>
                  <a:srgbClr val="000000"/>
                </a:solidFill>
                <a:latin typeface="微软雅黑"/>
                <a:ea typeface="微软雅黑"/>
              </a:rPr>
              <a:t>如果你把</a:t>
            </a:r>
            <a:r>
              <a:rPr b="0" lang="en-US" sz="1400" spc="-1" strike="noStrike">
                <a:solidFill>
                  <a:srgbClr val="000000"/>
                </a:solidFill>
                <a:latin typeface="微软雅黑"/>
                <a:ea typeface="微软雅黑"/>
              </a:rPr>
              <a:t>Spark</a:t>
            </a:r>
            <a:r>
              <a:rPr b="0" lang="zh-CN" sz="1400" spc="-1" strike="noStrike">
                <a:solidFill>
                  <a:srgbClr val="000000"/>
                </a:solidFill>
                <a:latin typeface="微软雅黑"/>
                <a:ea typeface="微软雅黑"/>
              </a:rPr>
              <a:t>安装在了裸机上面，单独调度器能够提供简单的方式运行</a:t>
            </a:r>
            <a:r>
              <a:rPr b="0" lang="en-US" sz="1400" spc="-1" strike="noStrike">
                <a:solidFill>
                  <a:srgbClr val="000000"/>
                </a:solidFill>
                <a:latin typeface="微软雅黑"/>
                <a:ea typeface="微软雅黑"/>
              </a:rPr>
              <a:t>Spark</a:t>
            </a:r>
            <a:endParaRPr b="0" lang="en-US" sz="1400" spc="-1" strike="noStrike">
              <a:latin typeface="Arial"/>
            </a:endParaRPr>
          </a:p>
          <a:p>
            <a:pPr marL="457200" indent="-456480">
              <a:lnSpc>
                <a:spcPct val="15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zh-CN" sz="1400" spc="-1" strike="noStrike">
                <a:solidFill>
                  <a:srgbClr val="000000"/>
                </a:solidFill>
                <a:latin typeface="微软雅黑"/>
                <a:ea typeface="微软雅黑"/>
              </a:rPr>
              <a:t>如果你已经有了</a:t>
            </a:r>
            <a:r>
              <a:rPr b="0" lang="en-US" sz="1400" spc="-1" strike="noStrike">
                <a:solidFill>
                  <a:srgbClr val="000000"/>
                </a:solidFill>
                <a:latin typeface="微软雅黑"/>
                <a:ea typeface="微软雅黑"/>
              </a:rPr>
              <a:t>Hadoop Yarn</a:t>
            </a:r>
            <a:r>
              <a:rPr b="0" lang="zh-CN" sz="1400" spc="-1" strike="noStrike">
                <a:solidFill>
                  <a:srgbClr val="000000"/>
                </a:solidFill>
                <a:latin typeface="微软雅黑"/>
                <a:ea typeface="微软雅黑"/>
              </a:rPr>
              <a:t>或者</a:t>
            </a:r>
            <a:r>
              <a:rPr b="0" lang="en-US" sz="1400" spc="-1" strike="noStrike">
                <a:solidFill>
                  <a:srgbClr val="000000"/>
                </a:solidFill>
                <a:latin typeface="微软雅黑"/>
                <a:ea typeface="微软雅黑"/>
              </a:rPr>
              <a:t>Mesos</a:t>
            </a:r>
            <a:r>
              <a:rPr b="0" lang="zh-CN" sz="1400" spc="-1" strike="noStrike">
                <a:solidFill>
                  <a:srgbClr val="000000"/>
                </a:solidFill>
                <a:latin typeface="微软雅黑"/>
                <a:ea typeface="微软雅黑"/>
              </a:rPr>
              <a:t>集群，那么</a:t>
            </a:r>
            <a:r>
              <a:rPr b="0" lang="en-US" sz="1400" spc="-1" strike="noStrike">
                <a:solidFill>
                  <a:srgbClr val="000000"/>
                </a:solidFill>
                <a:latin typeface="微软雅黑"/>
                <a:ea typeface="微软雅黑"/>
              </a:rPr>
              <a:t>Spark</a:t>
            </a:r>
            <a:r>
              <a:rPr b="0" lang="zh-CN" sz="1400" spc="-1" strike="noStrike">
                <a:solidFill>
                  <a:srgbClr val="000000"/>
                </a:solidFill>
                <a:latin typeface="微软雅黑"/>
                <a:ea typeface="微软雅黑"/>
              </a:rPr>
              <a:t>对这些集群管理工具的支持，使你的</a:t>
            </a:r>
            <a:r>
              <a:rPr b="0" lang="en-US" sz="1400" spc="-1" strike="noStrike">
                <a:solidFill>
                  <a:srgbClr val="000000"/>
                </a:solidFill>
                <a:latin typeface="微软雅黑"/>
                <a:ea typeface="微软雅黑"/>
              </a:rPr>
              <a:t>Spark</a:t>
            </a:r>
            <a:r>
              <a:rPr b="0" lang="zh-CN" sz="1400" spc="-1" strike="noStrike">
                <a:solidFill>
                  <a:srgbClr val="000000"/>
                </a:solidFill>
                <a:latin typeface="微软雅黑"/>
                <a:ea typeface="微软雅黑"/>
              </a:rPr>
              <a:t>应用程序能够在这些集群上面运行。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529" name="CustomShape 4"/>
          <p:cNvSpPr/>
          <p:nvPr/>
        </p:nvSpPr>
        <p:spPr>
          <a:xfrm>
            <a:off x="919080" y="4447080"/>
            <a:ext cx="1198800" cy="3949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zh-CN" sz="2000" spc="-1" strike="noStrike">
                <a:solidFill>
                  <a:srgbClr val="2e75b6"/>
                </a:solidFill>
                <a:latin typeface="微软雅黑"/>
                <a:ea typeface="微软雅黑"/>
              </a:rPr>
              <a:t>集群管理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530" name="CustomShape 5"/>
          <p:cNvSpPr/>
          <p:nvPr/>
        </p:nvSpPr>
        <p:spPr>
          <a:xfrm>
            <a:off x="1158480" y="3595680"/>
            <a:ext cx="6771960" cy="790560"/>
          </a:xfrm>
          <a:prstGeom prst="roundRect">
            <a:avLst>
              <a:gd name="adj" fmla="val 16667"/>
            </a:avLst>
          </a:prstGeom>
          <a:noFill/>
          <a:ln w="28440">
            <a:solidFill>
              <a:srgbClr val="ff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CustomShape 1"/>
          <p:cNvSpPr/>
          <p:nvPr/>
        </p:nvSpPr>
        <p:spPr>
          <a:xfrm>
            <a:off x="15840" y="-36720"/>
            <a:ext cx="788616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en-US" sz="4400" spc="-1" strike="noStrike">
                <a:solidFill>
                  <a:srgbClr val="000000"/>
                </a:solidFill>
                <a:latin typeface="黑体"/>
                <a:ea typeface="黑体"/>
              </a:rPr>
              <a:t>Spark</a:t>
            </a:r>
            <a:r>
              <a:rPr b="1" lang="zh-CN" sz="4400" spc="-1" strike="noStrike">
                <a:solidFill>
                  <a:srgbClr val="000000"/>
                </a:solidFill>
                <a:latin typeface="黑体"/>
                <a:ea typeface="黑体"/>
              </a:rPr>
              <a:t>特点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532" name="CustomShape 2"/>
          <p:cNvSpPr/>
          <p:nvPr/>
        </p:nvSpPr>
        <p:spPr>
          <a:xfrm>
            <a:off x="222480" y="1023480"/>
            <a:ext cx="8698320" cy="5027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343080" indent="-342360">
              <a:lnSpc>
                <a:spcPct val="150000"/>
              </a:lnSpc>
              <a:buClr>
                <a:srgbClr val="000000"/>
              </a:buClr>
              <a:buFont typeface="Wingdings" charset="2"/>
              <a:buChar char=""/>
            </a:pPr>
            <a:r>
              <a:rPr b="1" lang="zh-CN" sz="1800" spc="-1" strike="noStrike">
                <a:solidFill>
                  <a:srgbClr val="000000"/>
                </a:solidFill>
                <a:latin typeface="微软雅黑"/>
                <a:ea typeface="微软雅黑"/>
              </a:rPr>
              <a:t>架构先进 </a:t>
            </a:r>
            <a:endParaRPr b="0" lang="en-US" sz="1800" spc="-1" strike="noStrike">
              <a:latin typeface="Arial"/>
            </a:endParaRPr>
          </a:p>
          <a:p>
            <a:pPr lvl="1" marL="800280" indent="-342360">
              <a:lnSpc>
                <a:spcPct val="150000"/>
              </a:lnSpc>
              <a:buClr>
                <a:srgbClr val="ff0000"/>
              </a:buClr>
              <a:buFont typeface="Wingdings" charset="2"/>
              <a:buChar char=""/>
            </a:pPr>
            <a:r>
              <a:rPr b="0" lang="en-US" sz="1800" spc="-1" strike="noStrike">
                <a:solidFill>
                  <a:srgbClr val="ff0000"/>
                </a:solidFill>
                <a:latin typeface="微软雅黑"/>
                <a:ea typeface="微软雅黑"/>
              </a:rPr>
              <a:t>Scala</a:t>
            </a:r>
            <a:r>
              <a:rPr b="0" lang="zh-CN" sz="1800" spc="-1" strike="noStrike">
                <a:solidFill>
                  <a:srgbClr val="ff0000"/>
                </a:solidFill>
                <a:latin typeface="微软雅黑"/>
                <a:ea typeface="微软雅黑"/>
              </a:rPr>
              <a:t>语言编写</a:t>
            </a:r>
            <a:r>
              <a:rPr b="0" lang="zh-CN" sz="1800" spc="-1" strike="noStrike">
                <a:solidFill>
                  <a:srgbClr val="000000"/>
                </a:solidFill>
                <a:latin typeface="微软雅黑"/>
                <a:ea typeface="微软雅黑"/>
              </a:rPr>
              <a:t>，代码简洁高校（提供</a:t>
            </a:r>
            <a:r>
              <a:rPr b="0" lang="zh-CN" sz="1800" spc="-1" strike="noStrike">
                <a:solidFill>
                  <a:srgbClr val="ff0000"/>
                </a:solidFill>
                <a:latin typeface="微软雅黑"/>
                <a:ea typeface="微软雅黑"/>
              </a:rPr>
              <a:t>多种语言</a:t>
            </a:r>
            <a:r>
              <a:rPr b="0" lang="en-US" sz="1800" spc="-1" strike="noStrike">
                <a:solidFill>
                  <a:srgbClr val="ff0000"/>
                </a:solidFill>
                <a:latin typeface="微软雅黑"/>
                <a:ea typeface="微软雅黑"/>
              </a:rPr>
              <a:t>API</a:t>
            </a:r>
            <a:r>
              <a:rPr b="0" lang="zh-CN" sz="1800" spc="-1" strike="noStrike">
                <a:solidFill>
                  <a:srgbClr val="000000"/>
                </a:solidFill>
                <a:latin typeface="微软雅黑"/>
                <a:ea typeface="微软雅黑"/>
              </a:rPr>
              <a:t>）</a:t>
            </a:r>
            <a:endParaRPr b="0" lang="en-US" sz="1800" spc="-1" strike="noStrike">
              <a:latin typeface="Arial"/>
            </a:endParaRPr>
          </a:p>
          <a:p>
            <a:pPr lvl="1" marL="800280" indent="-342360">
              <a:lnSpc>
                <a:spcPct val="15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zh-CN" sz="1800" spc="-1" strike="noStrike">
                <a:solidFill>
                  <a:srgbClr val="000000"/>
                </a:solidFill>
                <a:latin typeface="微软雅黑"/>
                <a:ea typeface="微软雅黑"/>
              </a:rPr>
              <a:t>基于</a:t>
            </a:r>
            <a:r>
              <a:rPr b="0" lang="en-US" sz="1800" spc="-1" strike="noStrike">
                <a:solidFill>
                  <a:srgbClr val="ff0000"/>
                </a:solidFill>
                <a:latin typeface="微软雅黑"/>
                <a:ea typeface="微软雅黑"/>
              </a:rPr>
              <a:t>DAG</a:t>
            </a:r>
            <a:r>
              <a:rPr b="0" lang="zh-CN" sz="1800" spc="-1" strike="noStrike">
                <a:solidFill>
                  <a:srgbClr val="000000"/>
                </a:solidFill>
                <a:latin typeface="微软雅黑"/>
                <a:ea typeface="微软雅黑"/>
              </a:rPr>
              <a:t>的执行引擎，减少多次计算之间中间结果写到</a:t>
            </a:r>
            <a:r>
              <a:rPr b="0" lang="en-US" sz="1800" spc="-1" strike="noStrike">
                <a:solidFill>
                  <a:srgbClr val="000000"/>
                </a:solidFill>
                <a:latin typeface="微软雅黑"/>
                <a:ea typeface="微软雅黑"/>
              </a:rPr>
              <a:t>HDFS</a:t>
            </a:r>
            <a:r>
              <a:rPr b="0" lang="zh-CN" sz="1800" spc="-1" strike="noStrike">
                <a:solidFill>
                  <a:srgbClr val="000000"/>
                </a:solidFill>
                <a:latin typeface="微软雅黑"/>
                <a:ea typeface="微软雅黑"/>
              </a:rPr>
              <a:t>的开销</a:t>
            </a:r>
            <a:endParaRPr b="0" lang="en-US" sz="1800" spc="-1" strike="noStrike">
              <a:latin typeface="Arial"/>
            </a:endParaRPr>
          </a:p>
          <a:p>
            <a:pPr lvl="1" marL="800280" indent="-342360">
              <a:lnSpc>
                <a:spcPct val="15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zh-CN" sz="1800" spc="-1" strike="noStrike">
                <a:solidFill>
                  <a:srgbClr val="000000"/>
                </a:solidFill>
                <a:latin typeface="微软雅黑"/>
                <a:ea typeface="微软雅黑"/>
              </a:rPr>
              <a:t>建立在统一的</a:t>
            </a:r>
            <a:r>
              <a:rPr b="0" lang="en-US" sz="1800" spc="-1" strike="noStrike">
                <a:solidFill>
                  <a:srgbClr val="ff0000"/>
                </a:solidFill>
                <a:latin typeface="微软雅黑"/>
                <a:ea typeface="微软雅黑"/>
              </a:rPr>
              <a:t>RDD</a:t>
            </a:r>
            <a:r>
              <a:rPr b="0" lang="zh-CN" sz="1800" spc="-1" strike="noStrike">
                <a:solidFill>
                  <a:srgbClr val="000000"/>
                </a:solidFill>
                <a:latin typeface="微软雅黑"/>
                <a:ea typeface="微软雅黑"/>
              </a:rPr>
              <a:t>上，以基本一致的方式应对不同大数据处理场景</a:t>
            </a:r>
            <a:endParaRPr b="0" lang="en-US" sz="1800" spc="-1" strike="noStrike">
              <a:latin typeface="Arial"/>
            </a:endParaRPr>
          </a:p>
          <a:p>
            <a:pPr lvl="1" marL="800280" indent="-342360">
              <a:lnSpc>
                <a:spcPct val="15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zh-CN" sz="1800" spc="-1" strike="noStrike">
                <a:solidFill>
                  <a:srgbClr val="000000"/>
                </a:solidFill>
                <a:latin typeface="微软雅黑"/>
                <a:ea typeface="微软雅黑"/>
              </a:rPr>
              <a:t>提供</a:t>
            </a:r>
            <a:r>
              <a:rPr b="0" lang="en-US" sz="1800" spc="-1" strike="noStrike">
                <a:solidFill>
                  <a:srgbClr val="ff0000"/>
                </a:solidFill>
                <a:latin typeface="微软雅黑"/>
                <a:ea typeface="微软雅黑"/>
              </a:rPr>
              <a:t>Cache</a:t>
            </a:r>
            <a:r>
              <a:rPr b="0" lang="zh-CN" sz="1800" spc="-1" strike="noStrike">
                <a:solidFill>
                  <a:srgbClr val="ff0000"/>
                </a:solidFill>
                <a:latin typeface="微软雅黑"/>
                <a:ea typeface="微软雅黑"/>
              </a:rPr>
              <a:t>机制</a:t>
            </a:r>
            <a:r>
              <a:rPr b="0" lang="zh-CN" sz="1800" spc="-1" strike="noStrike">
                <a:solidFill>
                  <a:srgbClr val="000000"/>
                </a:solidFill>
                <a:latin typeface="微软雅黑"/>
                <a:ea typeface="微软雅黑"/>
              </a:rPr>
              <a:t>支持反复迭代计算或多次数据共享，减少数据</a:t>
            </a:r>
            <a:r>
              <a:rPr b="0" lang="en-US" sz="1800" spc="-1" strike="noStrike">
                <a:solidFill>
                  <a:srgbClr val="000000"/>
                </a:solidFill>
                <a:latin typeface="微软雅黑"/>
                <a:ea typeface="微软雅黑"/>
              </a:rPr>
              <a:t>IO</a:t>
            </a:r>
            <a:r>
              <a:rPr b="0" lang="zh-CN" sz="1800" spc="-1" strike="noStrike">
                <a:solidFill>
                  <a:srgbClr val="000000"/>
                </a:solidFill>
                <a:latin typeface="微软雅黑"/>
                <a:ea typeface="微软雅黑"/>
              </a:rPr>
              <a:t>开销</a:t>
            </a:r>
            <a:endParaRPr b="0" lang="en-US" sz="1800" spc="-1" strike="noStrike">
              <a:latin typeface="Arial"/>
            </a:endParaRPr>
          </a:p>
          <a:p>
            <a:pPr marL="343080" indent="-342360">
              <a:lnSpc>
                <a:spcPct val="150000"/>
              </a:lnSpc>
              <a:buClr>
                <a:srgbClr val="000000"/>
              </a:buClr>
              <a:buFont typeface="Wingdings" charset="2"/>
              <a:buChar char=""/>
            </a:pPr>
            <a:r>
              <a:rPr b="1" lang="zh-CN" sz="1800" spc="-1" strike="noStrike">
                <a:solidFill>
                  <a:srgbClr val="000000"/>
                </a:solidFill>
                <a:latin typeface="微软雅黑"/>
                <a:ea typeface="微软雅黑"/>
              </a:rPr>
              <a:t>提供整体解决方案 </a:t>
            </a:r>
            <a:endParaRPr b="0" lang="en-US" sz="1800" spc="-1" strike="noStrike">
              <a:latin typeface="Arial"/>
            </a:endParaRPr>
          </a:p>
          <a:p>
            <a:pPr lvl="1" marL="800280" indent="-342360">
              <a:lnSpc>
                <a:spcPct val="15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zh-CN" sz="1800" spc="-1" strike="noStrike">
                <a:solidFill>
                  <a:srgbClr val="000000"/>
                </a:solidFill>
                <a:latin typeface="微软雅黑"/>
                <a:ea typeface="微软雅黑"/>
              </a:rPr>
              <a:t>基于</a:t>
            </a:r>
            <a:r>
              <a:rPr b="0" lang="en-US" sz="1800" spc="-1" strike="noStrike">
                <a:solidFill>
                  <a:srgbClr val="000000"/>
                </a:solidFill>
                <a:latin typeface="微软雅黑"/>
                <a:ea typeface="微软雅黑"/>
              </a:rPr>
              <a:t>RDD</a:t>
            </a:r>
            <a:r>
              <a:rPr b="0" lang="zh-CN" sz="1800" spc="-1" strike="noStrike">
                <a:solidFill>
                  <a:srgbClr val="000000"/>
                </a:solidFill>
                <a:latin typeface="微软雅黑"/>
                <a:ea typeface="微软雅黑"/>
              </a:rPr>
              <a:t>模型形成一套生态圈，提供了</a:t>
            </a:r>
            <a:r>
              <a:rPr b="0" lang="en-US" sz="1800" spc="-1" strike="noStrike">
                <a:solidFill>
                  <a:srgbClr val="ff0000"/>
                </a:solidFill>
                <a:latin typeface="微软雅黑"/>
                <a:ea typeface="微软雅黑"/>
              </a:rPr>
              <a:t>full-stack</a:t>
            </a:r>
            <a:r>
              <a:rPr b="0" lang="zh-CN" sz="1800" spc="-1" strike="noStrike">
                <a:solidFill>
                  <a:srgbClr val="000000"/>
                </a:solidFill>
                <a:latin typeface="微软雅黑"/>
                <a:ea typeface="微软雅黑"/>
              </a:rPr>
              <a:t>解决方案</a:t>
            </a:r>
            <a:endParaRPr b="0" lang="en-US" sz="1800" spc="-1" strike="noStrike">
              <a:latin typeface="Arial"/>
            </a:endParaRPr>
          </a:p>
          <a:p>
            <a:pPr lvl="1" marL="800280" indent="-342360">
              <a:lnSpc>
                <a:spcPct val="15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zh-CN" sz="1800" spc="-1" strike="noStrike">
                <a:solidFill>
                  <a:srgbClr val="000000"/>
                </a:solidFill>
                <a:latin typeface="微软雅黑"/>
                <a:ea typeface="微软雅黑"/>
              </a:rPr>
              <a:t>包括</a:t>
            </a:r>
            <a:r>
              <a:rPr b="0" lang="en-US" sz="1800" spc="-1" strike="noStrike">
                <a:solidFill>
                  <a:srgbClr val="000000"/>
                </a:solidFill>
                <a:latin typeface="微软雅黑"/>
                <a:ea typeface="微软雅黑"/>
              </a:rPr>
              <a:t>Spark</a:t>
            </a:r>
            <a:r>
              <a:rPr b="0" lang="zh-CN" sz="1800" spc="-1" strike="noStrike">
                <a:solidFill>
                  <a:srgbClr val="ff0000"/>
                </a:solidFill>
                <a:latin typeface="微软雅黑"/>
                <a:ea typeface="微软雅黑"/>
              </a:rPr>
              <a:t>内存批处理</a:t>
            </a:r>
            <a:r>
              <a:rPr b="0" lang="zh-CN" sz="1800" spc="-1" strike="noStrike">
                <a:solidFill>
                  <a:srgbClr val="000000"/>
                </a:solidFill>
                <a:latin typeface="微软雅黑"/>
                <a:ea typeface="微软雅黑"/>
              </a:rPr>
              <a:t>、</a:t>
            </a:r>
            <a:r>
              <a:rPr b="0" lang="en-US" sz="1800" spc="-1" strike="noStrike">
                <a:solidFill>
                  <a:srgbClr val="000000"/>
                </a:solidFill>
                <a:latin typeface="微软雅黑"/>
                <a:ea typeface="微软雅黑"/>
              </a:rPr>
              <a:t>Spark </a:t>
            </a:r>
            <a:r>
              <a:rPr b="0" lang="en-US" sz="1800" spc="-1" strike="noStrike">
                <a:solidFill>
                  <a:srgbClr val="ff0000"/>
                </a:solidFill>
                <a:latin typeface="微软雅黑"/>
                <a:ea typeface="微软雅黑"/>
              </a:rPr>
              <a:t>SQL</a:t>
            </a:r>
            <a:r>
              <a:rPr b="0" lang="zh-CN" sz="1800" spc="-1" strike="noStrike">
                <a:solidFill>
                  <a:srgbClr val="000000"/>
                </a:solidFill>
                <a:latin typeface="微软雅黑"/>
                <a:ea typeface="微软雅黑"/>
              </a:rPr>
              <a:t>交互式查询、 </a:t>
            </a:r>
            <a:r>
              <a:rPr b="0" lang="en-US" sz="1800" spc="-1" strike="noStrike">
                <a:solidFill>
                  <a:srgbClr val="000000"/>
                </a:solidFill>
                <a:latin typeface="微软雅黑"/>
                <a:ea typeface="微软雅黑"/>
              </a:rPr>
              <a:t>Spark </a:t>
            </a:r>
            <a:r>
              <a:rPr b="0" lang="en-US" sz="1800" spc="-1" strike="noStrike">
                <a:solidFill>
                  <a:srgbClr val="ff0000"/>
                </a:solidFill>
                <a:latin typeface="微软雅黑"/>
                <a:ea typeface="微软雅黑"/>
              </a:rPr>
              <a:t>Streaming</a:t>
            </a:r>
            <a:r>
              <a:rPr b="0" lang="zh-CN" sz="1800" spc="-1" strike="noStrike">
                <a:solidFill>
                  <a:srgbClr val="000000"/>
                </a:solidFill>
                <a:latin typeface="微软雅黑"/>
                <a:ea typeface="微软雅黑"/>
              </a:rPr>
              <a:t>流式计算，常用</a:t>
            </a:r>
            <a:r>
              <a:rPr b="0" lang="zh-CN" sz="1800" spc="-1" strike="noStrike">
                <a:solidFill>
                  <a:srgbClr val="ff0000"/>
                </a:solidFill>
                <a:latin typeface="微软雅黑"/>
                <a:ea typeface="微软雅黑"/>
              </a:rPr>
              <a:t>图</a:t>
            </a:r>
            <a:r>
              <a:rPr b="0" lang="zh-CN" sz="1800" spc="-1" strike="noStrike">
                <a:solidFill>
                  <a:srgbClr val="000000"/>
                </a:solidFill>
                <a:latin typeface="微软雅黑"/>
                <a:ea typeface="微软雅黑"/>
              </a:rPr>
              <a:t>计算和</a:t>
            </a:r>
            <a:r>
              <a:rPr b="0" lang="en-US" sz="1800" spc="-1" strike="noStrike">
                <a:solidFill>
                  <a:srgbClr val="ff0000"/>
                </a:solidFill>
                <a:latin typeface="微软雅黑"/>
                <a:ea typeface="微软雅黑"/>
              </a:rPr>
              <a:t>ML</a:t>
            </a:r>
            <a:r>
              <a:rPr b="0" lang="zh-CN" sz="1800" spc="-1" strike="noStrike">
                <a:solidFill>
                  <a:srgbClr val="000000"/>
                </a:solidFill>
                <a:latin typeface="微软雅黑"/>
                <a:ea typeface="微软雅黑"/>
              </a:rPr>
              <a:t>算法</a:t>
            </a:r>
            <a:endParaRPr b="0" lang="en-US" sz="1800" spc="-1" strike="noStrike">
              <a:latin typeface="Arial"/>
            </a:endParaRPr>
          </a:p>
          <a:p>
            <a:pPr marL="343080" indent="-342360">
              <a:lnSpc>
                <a:spcPct val="150000"/>
              </a:lnSpc>
              <a:buClr>
                <a:srgbClr val="000000"/>
              </a:buClr>
              <a:buFont typeface="Wingdings" charset="2"/>
              <a:buChar char=""/>
            </a:pPr>
            <a:r>
              <a:rPr b="1" lang="zh-CN" sz="1800" spc="-1" strike="noStrike">
                <a:solidFill>
                  <a:srgbClr val="000000"/>
                </a:solidFill>
                <a:latin typeface="微软雅黑"/>
                <a:ea typeface="微软雅黑"/>
              </a:rPr>
              <a:t>与</a:t>
            </a:r>
            <a:r>
              <a:rPr b="1" lang="en-US" sz="1800" spc="-1" strike="noStrike">
                <a:solidFill>
                  <a:srgbClr val="000000"/>
                </a:solidFill>
                <a:latin typeface="微软雅黑"/>
                <a:ea typeface="微软雅黑"/>
              </a:rPr>
              <a:t>Hadoop</a:t>
            </a:r>
            <a:r>
              <a:rPr b="1" lang="zh-CN" sz="1800" spc="-1" strike="noStrike">
                <a:solidFill>
                  <a:srgbClr val="000000"/>
                </a:solidFill>
                <a:latin typeface="微软雅黑"/>
                <a:ea typeface="微软雅黑"/>
              </a:rPr>
              <a:t>无缝衔接 </a:t>
            </a:r>
            <a:endParaRPr b="0" lang="en-US" sz="1800" spc="-1" strike="noStrike">
              <a:latin typeface="Arial"/>
            </a:endParaRPr>
          </a:p>
          <a:p>
            <a:pPr lvl="1" marL="800280" indent="-342360">
              <a:lnSpc>
                <a:spcPct val="15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zh-CN" sz="1800" spc="-1" strike="noStrike">
                <a:solidFill>
                  <a:srgbClr val="000000"/>
                </a:solidFill>
                <a:latin typeface="微软雅黑"/>
                <a:ea typeface="微软雅黑"/>
              </a:rPr>
              <a:t>基于可使用</a:t>
            </a:r>
            <a:r>
              <a:rPr b="0" lang="en-US" sz="1800" spc="-1" strike="noStrike">
                <a:solidFill>
                  <a:srgbClr val="ff0000"/>
                </a:solidFill>
                <a:latin typeface="微软雅黑"/>
                <a:ea typeface="微软雅黑"/>
              </a:rPr>
              <a:t>YARN</a:t>
            </a:r>
            <a:r>
              <a:rPr b="0" lang="zh-CN" sz="1800" spc="-1" strike="noStrike">
                <a:solidFill>
                  <a:srgbClr val="000000"/>
                </a:solidFill>
                <a:latin typeface="微软雅黑"/>
                <a:ea typeface="微软雅黑"/>
              </a:rPr>
              <a:t>作为其集群管理器</a:t>
            </a:r>
            <a:endParaRPr b="0" lang="en-US" sz="1800" spc="-1" strike="noStrike">
              <a:latin typeface="Arial"/>
            </a:endParaRPr>
          </a:p>
          <a:p>
            <a:pPr lvl="1" marL="800280" indent="-342360">
              <a:lnSpc>
                <a:spcPct val="15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zh-CN" sz="1800" spc="-1" strike="noStrike">
                <a:solidFill>
                  <a:srgbClr val="000000"/>
                </a:solidFill>
                <a:latin typeface="微软雅黑"/>
                <a:ea typeface="微软雅黑"/>
              </a:rPr>
              <a:t>可读取</a:t>
            </a:r>
            <a:r>
              <a:rPr b="0" lang="en-US" sz="1800" spc="-1" strike="noStrike">
                <a:solidFill>
                  <a:srgbClr val="000000"/>
                </a:solidFill>
                <a:latin typeface="微软雅黑"/>
                <a:ea typeface="微软雅黑"/>
              </a:rPr>
              <a:t>HDFS</a:t>
            </a:r>
            <a:r>
              <a:rPr b="0" lang="zh-CN" sz="1800" spc="-1" strike="noStrike">
                <a:solidFill>
                  <a:srgbClr val="000000"/>
                </a:solidFill>
                <a:latin typeface="微软雅黑"/>
                <a:ea typeface="微软雅黑"/>
              </a:rPr>
              <a:t>、</a:t>
            </a:r>
            <a:r>
              <a:rPr b="0" lang="en-US" sz="1800" spc="-1" strike="noStrike">
                <a:solidFill>
                  <a:srgbClr val="000000"/>
                </a:solidFill>
                <a:latin typeface="微软雅黑"/>
                <a:ea typeface="微软雅黑"/>
              </a:rPr>
              <a:t>HBASE</a:t>
            </a:r>
            <a:r>
              <a:rPr b="0" lang="zh-CN" sz="1800" spc="-1" strike="noStrike">
                <a:solidFill>
                  <a:srgbClr val="000000"/>
                </a:solidFill>
                <a:latin typeface="微软雅黑"/>
                <a:ea typeface="微软雅黑"/>
              </a:rPr>
              <a:t>等一起</a:t>
            </a:r>
            <a:r>
              <a:rPr b="0" lang="en-US" sz="1800" spc="-1" strike="noStrike">
                <a:solidFill>
                  <a:srgbClr val="000000"/>
                </a:solidFill>
                <a:latin typeface="微软雅黑"/>
                <a:ea typeface="微软雅黑"/>
              </a:rPr>
              <a:t>Hadoop</a:t>
            </a:r>
            <a:r>
              <a:rPr b="0" lang="zh-CN" sz="1800" spc="-1" strike="noStrike">
                <a:solidFill>
                  <a:srgbClr val="000000"/>
                </a:solidFill>
                <a:latin typeface="微软雅黑"/>
                <a:ea typeface="微软雅黑"/>
              </a:rPr>
              <a:t>的</a:t>
            </a:r>
            <a:r>
              <a:rPr b="0" lang="zh-CN" sz="1800" spc="-1" strike="noStrike">
                <a:solidFill>
                  <a:srgbClr val="ff0000"/>
                </a:solidFill>
                <a:latin typeface="微软雅黑"/>
                <a:ea typeface="微软雅黑"/>
              </a:rPr>
              <a:t>数据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CustomShape 1"/>
          <p:cNvSpPr/>
          <p:nvPr/>
        </p:nvSpPr>
        <p:spPr>
          <a:xfrm>
            <a:off x="369360" y="577440"/>
            <a:ext cx="7390800" cy="9136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en-US" sz="4400" spc="-1" strike="noStrike">
                <a:solidFill>
                  <a:srgbClr val="000000"/>
                </a:solidFill>
                <a:latin typeface="黑体"/>
                <a:ea typeface="黑体"/>
              </a:rPr>
              <a:t>Spark</a:t>
            </a:r>
            <a:r>
              <a:rPr b="1" lang="zh-CN" sz="4400" spc="-1" strike="noStrike">
                <a:solidFill>
                  <a:srgbClr val="000000"/>
                </a:solidFill>
                <a:latin typeface="黑体"/>
                <a:ea typeface="黑体"/>
              </a:rPr>
              <a:t>生态系统</a:t>
            </a:r>
            <a:endParaRPr b="0" lang="en-US" sz="4400" spc="-1" strike="noStrike">
              <a:latin typeface="Arial"/>
            </a:endParaRPr>
          </a:p>
        </p:txBody>
      </p:sp>
      <p:graphicFrame>
        <p:nvGraphicFramePr>
          <p:cNvPr id="534" name="Table 2"/>
          <p:cNvGraphicFramePr/>
          <p:nvPr/>
        </p:nvGraphicFramePr>
        <p:xfrm>
          <a:off x="533520" y="1587240"/>
          <a:ext cx="8000280" cy="4864680"/>
        </p:xfrm>
        <a:graphic>
          <a:graphicData uri="http://schemas.openxmlformats.org/drawingml/2006/table">
            <a:tbl>
              <a:tblPr/>
              <a:tblGrid>
                <a:gridCol w="2242800"/>
                <a:gridCol w="1672200"/>
                <a:gridCol w="2415960"/>
                <a:gridCol w="1669680"/>
              </a:tblGrid>
              <a:tr h="442440">
                <a:tc>
                  <a:txBody>
                    <a:bodyPr lIns="68400" rIns="684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zh-CN" sz="2400" spc="-1" strike="noStrike">
                          <a:solidFill>
                            <a:srgbClr val="000000"/>
                          </a:solidFill>
                          <a:latin typeface="Times New Roman"/>
                          <a:ea typeface="微软雅黑"/>
                        </a:rPr>
                        <a:t>应用场景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5b9bd5"/>
                      </a:solidFill>
                    </a:lnL>
                    <a:lnR w="12240">
                      <a:solidFill>
                        <a:srgbClr val="5b9bd5"/>
                      </a:solidFill>
                    </a:lnR>
                    <a:lnT w="12240">
                      <a:solidFill>
                        <a:srgbClr val="5b9bd5"/>
                      </a:solidFill>
                    </a:lnT>
                    <a:lnB w="12240">
                      <a:solidFill>
                        <a:srgbClr val="5b9bd5"/>
                      </a:solidFill>
                    </a:lnB>
                    <a:solidFill>
                      <a:srgbClr val="9dc3e6"/>
                    </a:solidFill>
                  </a:tcPr>
                </a:tc>
                <a:tc>
                  <a:txBody>
                    <a:bodyPr lIns="68400" rIns="684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zh-CN" sz="2400" spc="-1" strike="noStrike">
                          <a:solidFill>
                            <a:srgbClr val="000000"/>
                          </a:solidFill>
                          <a:latin typeface="Times New Roman"/>
                          <a:ea typeface="微软雅黑"/>
                        </a:rPr>
                        <a:t>时间跨度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5b9bd5"/>
                      </a:solidFill>
                    </a:lnL>
                    <a:lnR w="12240">
                      <a:solidFill>
                        <a:srgbClr val="5b9bd5"/>
                      </a:solidFill>
                    </a:lnR>
                    <a:lnT w="12240">
                      <a:solidFill>
                        <a:srgbClr val="5b9bd5"/>
                      </a:solidFill>
                    </a:lnT>
                    <a:lnB w="12240">
                      <a:solidFill>
                        <a:srgbClr val="5b9bd5"/>
                      </a:solidFill>
                    </a:lnB>
                    <a:solidFill>
                      <a:srgbClr val="9dc3e6"/>
                    </a:solidFill>
                  </a:tcPr>
                </a:tc>
                <a:tc>
                  <a:txBody>
                    <a:bodyPr lIns="68400" rIns="684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zh-CN" sz="2400" spc="-1" strike="noStrike">
                          <a:solidFill>
                            <a:srgbClr val="000000"/>
                          </a:solidFill>
                          <a:latin typeface="Times New Roman"/>
                          <a:ea typeface="微软雅黑"/>
                        </a:rPr>
                        <a:t>其他框架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5b9bd5"/>
                      </a:solidFill>
                    </a:lnL>
                    <a:lnR w="12240">
                      <a:solidFill>
                        <a:srgbClr val="5b9bd5"/>
                      </a:solidFill>
                    </a:lnR>
                    <a:lnT w="12240">
                      <a:solidFill>
                        <a:srgbClr val="5b9bd5"/>
                      </a:solidFill>
                    </a:lnT>
                    <a:lnB w="12240">
                      <a:solidFill>
                        <a:srgbClr val="5b9bd5"/>
                      </a:solidFill>
                    </a:lnB>
                    <a:solidFill>
                      <a:srgbClr val="9dc3e6"/>
                    </a:solidFill>
                  </a:tcPr>
                </a:tc>
                <a:tc>
                  <a:txBody>
                    <a:bodyPr lIns="68400" rIns="684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2400" spc="-1" strike="noStrike">
                          <a:solidFill>
                            <a:srgbClr val="000000"/>
                          </a:solidFill>
                          <a:latin typeface="Times New Roman"/>
                          <a:ea typeface="微软雅黑"/>
                        </a:rPr>
                        <a:t>Spark</a:t>
                      </a:r>
                      <a:r>
                        <a:rPr b="1" lang="zh-CN" sz="2400" spc="-1" strike="noStrike">
                          <a:solidFill>
                            <a:srgbClr val="000000"/>
                          </a:solidFill>
                          <a:latin typeface="Times New Roman"/>
                          <a:ea typeface="微软雅黑"/>
                        </a:rPr>
                        <a:t>组件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5b9bd5"/>
                      </a:solidFill>
                    </a:lnL>
                    <a:lnR w="12240">
                      <a:solidFill>
                        <a:srgbClr val="5b9bd5"/>
                      </a:solidFill>
                    </a:lnR>
                    <a:lnT w="12240">
                      <a:solidFill>
                        <a:srgbClr val="5b9bd5"/>
                      </a:solidFill>
                    </a:lnT>
                    <a:lnB w="12240">
                      <a:solidFill>
                        <a:srgbClr val="5b9bd5"/>
                      </a:solidFill>
                    </a:lnB>
                    <a:solidFill>
                      <a:srgbClr val="9dc3e6"/>
                    </a:solidFill>
                  </a:tcPr>
                </a:tc>
              </a:tr>
              <a:tr h="884520">
                <a:tc>
                  <a:txBody>
                    <a:bodyPr lIns="68400" rIns="684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zh-CN" sz="2400" spc="-1" strike="noStrike">
                          <a:solidFill>
                            <a:srgbClr val="000000"/>
                          </a:solidFill>
                          <a:latin typeface="Times New Roman"/>
                          <a:ea typeface="微软雅黑"/>
                        </a:rPr>
                        <a:t>复杂的批量数据处理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5b9bd5"/>
                      </a:solidFill>
                    </a:lnL>
                    <a:lnR w="12240">
                      <a:solidFill>
                        <a:srgbClr val="5b9bd5"/>
                      </a:solidFill>
                    </a:lnR>
                    <a:lnT w="12240">
                      <a:solidFill>
                        <a:srgbClr val="5b9bd5"/>
                      </a:solidFill>
                    </a:lnT>
                    <a:lnB w="12240">
                      <a:solidFill>
                        <a:srgbClr val="5b9bd5"/>
                      </a:solidFill>
                    </a:lnB>
                    <a:noFill/>
                  </a:tcPr>
                </a:tc>
                <a:tc>
                  <a:txBody>
                    <a:bodyPr lIns="68400" rIns="684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zh-CN" sz="2400" spc="-1" strike="noStrike">
                          <a:solidFill>
                            <a:srgbClr val="000000"/>
                          </a:solidFill>
                          <a:latin typeface="Times New Roman"/>
                          <a:ea typeface="微软雅黑"/>
                        </a:rPr>
                        <a:t>小时级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5b9bd5"/>
                      </a:solidFill>
                    </a:lnL>
                    <a:lnR w="12240">
                      <a:solidFill>
                        <a:srgbClr val="5b9bd5"/>
                      </a:solidFill>
                    </a:lnR>
                    <a:lnT w="12240">
                      <a:solidFill>
                        <a:srgbClr val="5b9bd5"/>
                      </a:solidFill>
                    </a:lnT>
                    <a:lnB w="12240">
                      <a:solidFill>
                        <a:srgbClr val="5b9bd5"/>
                      </a:solidFill>
                    </a:lnB>
                    <a:noFill/>
                  </a:tcPr>
                </a:tc>
                <a:tc>
                  <a:txBody>
                    <a:bodyPr lIns="68400" rIns="684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400" spc="-1" strike="noStrike">
                          <a:solidFill>
                            <a:srgbClr val="000000"/>
                          </a:solidFill>
                          <a:latin typeface="Times New Roman"/>
                          <a:ea typeface="微软雅黑"/>
                        </a:rPr>
                        <a:t>MapReduce</a:t>
                      </a:r>
                      <a:r>
                        <a:rPr b="0" lang="zh-CN" sz="2400" spc="-1" strike="noStrike">
                          <a:solidFill>
                            <a:srgbClr val="000000"/>
                          </a:solidFill>
                          <a:latin typeface="Times New Roman"/>
                          <a:ea typeface="微软雅黑"/>
                        </a:rPr>
                        <a:t>、</a:t>
                      </a:r>
                      <a:r>
                        <a:rPr b="0" lang="en-US" sz="2400" spc="-1" strike="noStrike">
                          <a:solidFill>
                            <a:srgbClr val="000000"/>
                          </a:solidFill>
                          <a:latin typeface="Times New Roman"/>
                          <a:ea typeface="微软雅黑"/>
                        </a:rPr>
                        <a:t>Hive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5b9bd5"/>
                      </a:solidFill>
                    </a:lnL>
                    <a:lnR w="12240">
                      <a:solidFill>
                        <a:srgbClr val="5b9bd5"/>
                      </a:solidFill>
                    </a:lnR>
                    <a:lnT w="12240">
                      <a:solidFill>
                        <a:srgbClr val="5b9bd5"/>
                      </a:solidFill>
                    </a:lnT>
                    <a:lnB w="12240">
                      <a:solidFill>
                        <a:srgbClr val="5b9bd5"/>
                      </a:solidFill>
                    </a:lnB>
                    <a:noFill/>
                  </a:tcPr>
                </a:tc>
                <a:tc>
                  <a:txBody>
                    <a:bodyPr lIns="68400" rIns="684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400" spc="-1" strike="noStrike">
                          <a:solidFill>
                            <a:srgbClr val="000000"/>
                          </a:solidFill>
                          <a:latin typeface="Times New Roman"/>
                          <a:ea typeface="微软雅黑"/>
                        </a:rPr>
                        <a:t>Spark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5b9bd5"/>
                      </a:solidFill>
                    </a:lnL>
                    <a:lnR w="12240">
                      <a:solidFill>
                        <a:srgbClr val="5b9bd5"/>
                      </a:solidFill>
                    </a:lnR>
                    <a:lnT w="12240">
                      <a:solidFill>
                        <a:srgbClr val="5b9bd5"/>
                      </a:solidFill>
                    </a:lnT>
                    <a:lnB w="12240">
                      <a:solidFill>
                        <a:srgbClr val="5b9bd5"/>
                      </a:solidFill>
                    </a:lnB>
                    <a:noFill/>
                  </a:tcPr>
                </a:tc>
              </a:tr>
              <a:tr h="884520">
                <a:tc>
                  <a:txBody>
                    <a:bodyPr lIns="68400" rIns="684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zh-CN" sz="2400" spc="-1" strike="noStrike">
                          <a:solidFill>
                            <a:srgbClr val="000000"/>
                          </a:solidFill>
                          <a:latin typeface="Times New Roman"/>
                          <a:ea typeface="微软雅黑"/>
                        </a:rPr>
                        <a:t>基于历史数据的交互式查询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5b9bd5"/>
                      </a:solidFill>
                    </a:lnL>
                    <a:lnR w="12240">
                      <a:solidFill>
                        <a:srgbClr val="5b9bd5"/>
                      </a:solidFill>
                    </a:lnR>
                    <a:lnT w="12240">
                      <a:solidFill>
                        <a:srgbClr val="5b9bd5"/>
                      </a:solidFill>
                    </a:lnT>
                    <a:lnB w="12240">
                      <a:solidFill>
                        <a:srgbClr val="5b9bd5"/>
                      </a:solidFill>
                    </a:lnB>
                    <a:noFill/>
                  </a:tcPr>
                </a:tc>
                <a:tc>
                  <a:txBody>
                    <a:bodyPr lIns="68400" rIns="684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zh-CN" sz="2400" spc="-1" strike="noStrike">
                          <a:solidFill>
                            <a:srgbClr val="000000"/>
                          </a:solidFill>
                          <a:latin typeface="Times New Roman"/>
                          <a:ea typeface="微软雅黑"/>
                        </a:rPr>
                        <a:t>分钟级</a:t>
                      </a:r>
                      <a:endParaRPr b="0" lang="en-US" sz="24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zh-CN" sz="2400" spc="-1" strike="noStrike">
                          <a:solidFill>
                            <a:srgbClr val="000000"/>
                          </a:solidFill>
                          <a:latin typeface="Times New Roman"/>
                          <a:ea typeface="微软雅黑"/>
                        </a:rPr>
                        <a:t>秒级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5b9bd5"/>
                      </a:solidFill>
                    </a:lnL>
                    <a:lnR w="12240">
                      <a:solidFill>
                        <a:srgbClr val="5b9bd5"/>
                      </a:solidFill>
                    </a:lnR>
                    <a:lnT w="12240">
                      <a:solidFill>
                        <a:srgbClr val="5b9bd5"/>
                      </a:solidFill>
                    </a:lnT>
                    <a:lnB w="12240">
                      <a:solidFill>
                        <a:srgbClr val="5b9bd5"/>
                      </a:solidFill>
                    </a:lnB>
                    <a:noFill/>
                  </a:tcPr>
                </a:tc>
                <a:tc>
                  <a:txBody>
                    <a:bodyPr lIns="68400" rIns="684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400" spc="-1" strike="noStrike">
                          <a:solidFill>
                            <a:srgbClr val="000000"/>
                          </a:solidFill>
                          <a:latin typeface="Times New Roman"/>
                          <a:ea typeface="微软雅黑"/>
                        </a:rPr>
                        <a:t>Impala</a:t>
                      </a:r>
                      <a:r>
                        <a:rPr b="0" lang="zh-CN" sz="2400" spc="-1" strike="noStrike">
                          <a:solidFill>
                            <a:srgbClr val="000000"/>
                          </a:solidFill>
                          <a:latin typeface="Times New Roman"/>
                          <a:ea typeface="微软雅黑"/>
                        </a:rPr>
                        <a:t>、</a:t>
                      </a:r>
                      <a:r>
                        <a:rPr b="0" lang="en-US" sz="2400" spc="-1" strike="noStrike">
                          <a:solidFill>
                            <a:srgbClr val="000000"/>
                          </a:solidFill>
                          <a:latin typeface="Times New Roman"/>
                          <a:ea typeface="微软雅黑"/>
                        </a:rPr>
                        <a:t>Dremel</a:t>
                      </a:r>
                      <a:r>
                        <a:rPr b="0" lang="zh-CN" sz="2400" spc="-1" strike="noStrike">
                          <a:solidFill>
                            <a:srgbClr val="000000"/>
                          </a:solidFill>
                          <a:latin typeface="Times New Roman"/>
                          <a:ea typeface="微软雅黑"/>
                        </a:rPr>
                        <a:t>、</a:t>
                      </a:r>
                      <a:r>
                        <a:rPr b="0" lang="en-US" sz="2400" spc="-1" strike="noStrike">
                          <a:solidFill>
                            <a:srgbClr val="000000"/>
                          </a:solidFill>
                          <a:latin typeface="Times New Roman"/>
                          <a:ea typeface="微软雅黑"/>
                        </a:rPr>
                        <a:t>Drill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5b9bd5"/>
                      </a:solidFill>
                    </a:lnL>
                    <a:lnR w="12240">
                      <a:solidFill>
                        <a:srgbClr val="5b9bd5"/>
                      </a:solidFill>
                    </a:lnR>
                    <a:lnT w="12240">
                      <a:solidFill>
                        <a:srgbClr val="5b9bd5"/>
                      </a:solidFill>
                    </a:lnT>
                    <a:lnB w="12240">
                      <a:solidFill>
                        <a:srgbClr val="5b9bd5"/>
                      </a:solidFill>
                    </a:lnB>
                    <a:noFill/>
                  </a:tcPr>
                </a:tc>
                <a:tc>
                  <a:txBody>
                    <a:bodyPr lIns="68400" rIns="684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400" spc="-1" strike="noStrike">
                          <a:solidFill>
                            <a:srgbClr val="000000"/>
                          </a:solidFill>
                          <a:latin typeface="Times New Roman"/>
                          <a:ea typeface="微软雅黑"/>
                        </a:rPr>
                        <a:t>Spark SQL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5b9bd5"/>
                      </a:solidFill>
                    </a:lnL>
                    <a:lnR w="12240">
                      <a:solidFill>
                        <a:srgbClr val="5b9bd5"/>
                      </a:solidFill>
                    </a:lnR>
                    <a:lnT w="12240">
                      <a:solidFill>
                        <a:srgbClr val="5b9bd5"/>
                      </a:solidFill>
                    </a:lnT>
                    <a:lnB w="12240">
                      <a:solidFill>
                        <a:srgbClr val="5b9bd5"/>
                      </a:solidFill>
                    </a:lnB>
                    <a:noFill/>
                  </a:tcPr>
                </a:tc>
              </a:tr>
              <a:tr h="884520">
                <a:tc>
                  <a:txBody>
                    <a:bodyPr lIns="68400" rIns="684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zh-CN" sz="2400" spc="-1" strike="noStrike">
                          <a:solidFill>
                            <a:srgbClr val="000000"/>
                          </a:solidFill>
                          <a:latin typeface="Times New Roman"/>
                          <a:ea typeface="微软雅黑"/>
                        </a:rPr>
                        <a:t>基于实时数据流的数据处理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5b9bd5"/>
                      </a:solidFill>
                    </a:lnL>
                    <a:lnR w="12240">
                      <a:solidFill>
                        <a:srgbClr val="5b9bd5"/>
                      </a:solidFill>
                    </a:lnR>
                    <a:lnT w="12240">
                      <a:solidFill>
                        <a:srgbClr val="5b9bd5"/>
                      </a:solidFill>
                    </a:lnT>
                    <a:lnB w="12240">
                      <a:solidFill>
                        <a:srgbClr val="5b9bd5"/>
                      </a:solidFill>
                    </a:lnB>
                    <a:noFill/>
                  </a:tcPr>
                </a:tc>
                <a:tc>
                  <a:txBody>
                    <a:bodyPr lIns="68400" rIns="684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zh-CN" sz="2400" spc="-1" strike="noStrike">
                          <a:solidFill>
                            <a:srgbClr val="000000"/>
                          </a:solidFill>
                          <a:latin typeface="Times New Roman"/>
                          <a:ea typeface="微软雅黑"/>
                        </a:rPr>
                        <a:t>毫秒</a:t>
                      </a:r>
                      <a:endParaRPr b="0" lang="en-US" sz="24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zh-CN" sz="2400" spc="-1" strike="noStrike">
                          <a:solidFill>
                            <a:srgbClr val="000000"/>
                          </a:solidFill>
                          <a:latin typeface="Times New Roman"/>
                          <a:ea typeface="微软雅黑"/>
                        </a:rPr>
                        <a:t>秒级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5b9bd5"/>
                      </a:solidFill>
                    </a:lnL>
                    <a:lnR w="12240">
                      <a:solidFill>
                        <a:srgbClr val="5b9bd5"/>
                      </a:solidFill>
                    </a:lnR>
                    <a:lnT w="12240">
                      <a:solidFill>
                        <a:srgbClr val="5b9bd5"/>
                      </a:solidFill>
                    </a:lnT>
                    <a:lnB w="12240">
                      <a:solidFill>
                        <a:srgbClr val="5b9bd5"/>
                      </a:solidFill>
                    </a:lnB>
                    <a:noFill/>
                  </a:tcPr>
                </a:tc>
                <a:tc>
                  <a:txBody>
                    <a:bodyPr lIns="68400" rIns="684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400" spc="-1" strike="noStrike">
                          <a:solidFill>
                            <a:srgbClr val="000000"/>
                          </a:solidFill>
                          <a:latin typeface="Times New Roman"/>
                          <a:ea typeface="微软雅黑"/>
                        </a:rPr>
                        <a:t>Storm</a:t>
                      </a:r>
                      <a:r>
                        <a:rPr b="0" lang="zh-CN" sz="2400" spc="-1" strike="noStrike">
                          <a:solidFill>
                            <a:srgbClr val="000000"/>
                          </a:solidFill>
                          <a:latin typeface="Times New Roman"/>
                          <a:ea typeface="微软雅黑"/>
                        </a:rPr>
                        <a:t>、</a:t>
                      </a:r>
                      <a:r>
                        <a:rPr b="0" lang="en-US" sz="2400" spc="-1" strike="noStrike">
                          <a:solidFill>
                            <a:srgbClr val="000000"/>
                          </a:solidFill>
                          <a:latin typeface="Times New Roman"/>
                          <a:ea typeface="微软雅黑"/>
                        </a:rPr>
                        <a:t>S4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5b9bd5"/>
                      </a:solidFill>
                    </a:lnL>
                    <a:lnR w="12240">
                      <a:solidFill>
                        <a:srgbClr val="5b9bd5"/>
                      </a:solidFill>
                    </a:lnR>
                    <a:lnT w="12240">
                      <a:solidFill>
                        <a:srgbClr val="5b9bd5"/>
                      </a:solidFill>
                    </a:lnT>
                    <a:lnB w="12240">
                      <a:solidFill>
                        <a:srgbClr val="5b9bd5"/>
                      </a:solidFill>
                    </a:lnB>
                    <a:noFill/>
                  </a:tcPr>
                </a:tc>
                <a:tc>
                  <a:txBody>
                    <a:bodyPr lIns="68400" rIns="684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400" spc="-1" strike="noStrike">
                          <a:solidFill>
                            <a:srgbClr val="000000"/>
                          </a:solidFill>
                          <a:latin typeface="Times New Roman"/>
                          <a:ea typeface="微软雅黑"/>
                        </a:rPr>
                        <a:t>Spark Streaming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5b9bd5"/>
                      </a:solidFill>
                    </a:lnL>
                    <a:lnR w="12240">
                      <a:solidFill>
                        <a:srgbClr val="5b9bd5"/>
                      </a:solidFill>
                    </a:lnR>
                    <a:lnT w="12240">
                      <a:solidFill>
                        <a:srgbClr val="5b9bd5"/>
                      </a:solidFill>
                    </a:lnT>
                    <a:lnB w="12240">
                      <a:solidFill>
                        <a:srgbClr val="5b9bd5"/>
                      </a:solidFill>
                    </a:lnB>
                    <a:noFill/>
                  </a:tcPr>
                </a:tc>
              </a:tr>
              <a:tr h="884520">
                <a:tc>
                  <a:txBody>
                    <a:bodyPr lIns="68400" rIns="684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zh-CN" sz="2400" spc="-1" strike="noStrike">
                          <a:solidFill>
                            <a:srgbClr val="000000"/>
                          </a:solidFill>
                          <a:latin typeface="Times New Roman"/>
                          <a:ea typeface="微软雅黑"/>
                        </a:rPr>
                        <a:t>基于历史数据的数据挖掘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5b9bd5"/>
                      </a:solidFill>
                    </a:lnL>
                    <a:lnR w="12240">
                      <a:solidFill>
                        <a:srgbClr val="5b9bd5"/>
                      </a:solidFill>
                    </a:lnR>
                    <a:lnT w="12240">
                      <a:solidFill>
                        <a:srgbClr val="5b9bd5"/>
                      </a:solidFill>
                    </a:lnT>
                    <a:lnB w="12240">
                      <a:solidFill>
                        <a:srgbClr val="5b9bd5"/>
                      </a:solidFill>
                    </a:lnB>
                    <a:noFill/>
                  </a:tcPr>
                </a:tc>
                <a:tc>
                  <a:txBody>
                    <a:bodyPr lIns="68400" rIns="684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400" spc="-1" strike="noStrike">
                          <a:solidFill>
                            <a:srgbClr val="000000"/>
                          </a:solidFill>
                          <a:latin typeface="Times New Roman"/>
                          <a:ea typeface="微软雅黑"/>
                        </a:rPr>
                        <a:t>-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5b9bd5"/>
                      </a:solidFill>
                    </a:lnL>
                    <a:lnR w="12240">
                      <a:solidFill>
                        <a:srgbClr val="5b9bd5"/>
                      </a:solidFill>
                    </a:lnR>
                    <a:lnT w="12240">
                      <a:solidFill>
                        <a:srgbClr val="5b9bd5"/>
                      </a:solidFill>
                    </a:lnT>
                    <a:lnB w="12240">
                      <a:solidFill>
                        <a:srgbClr val="5b9bd5"/>
                      </a:solidFill>
                    </a:lnB>
                    <a:noFill/>
                  </a:tcPr>
                </a:tc>
                <a:tc>
                  <a:txBody>
                    <a:bodyPr lIns="68400" rIns="684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400" spc="-1" strike="noStrike">
                          <a:solidFill>
                            <a:srgbClr val="000000"/>
                          </a:solidFill>
                          <a:latin typeface="Times New Roman"/>
                          <a:ea typeface="微软雅黑"/>
                        </a:rPr>
                        <a:t>Mahout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5b9bd5"/>
                      </a:solidFill>
                    </a:lnL>
                    <a:lnR w="12240">
                      <a:solidFill>
                        <a:srgbClr val="5b9bd5"/>
                      </a:solidFill>
                    </a:lnR>
                    <a:lnT w="12240">
                      <a:solidFill>
                        <a:srgbClr val="5b9bd5"/>
                      </a:solidFill>
                    </a:lnT>
                    <a:lnB w="12240">
                      <a:solidFill>
                        <a:srgbClr val="5b9bd5"/>
                      </a:solidFill>
                    </a:lnB>
                    <a:noFill/>
                  </a:tcPr>
                </a:tc>
                <a:tc>
                  <a:txBody>
                    <a:bodyPr lIns="68400" rIns="684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400" spc="-1" strike="noStrike">
                          <a:solidFill>
                            <a:srgbClr val="000000"/>
                          </a:solidFill>
                          <a:latin typeface="Times New Roman"/>
                          <a:ea typeface="微软雅黑"/>
                        </a:rPr>
                        <a:t>MLlib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5b9bd5"/>
                      </a:solidFill>
                    </a:lnL>
                    <a:lnR w="12240">
                      <a:solidFill>
                        <a:srgbClr val="5b9bd5"/>
                      </a:solidFill>
                    </a:lnR>
                    <a:lnT w="12240">
                      <a:solidFill>
                        <a:srgbClr val="5b9bd5"/>
                      </a:solidFill>
                    </a:lnT>
                    <a:lnB w="12240">
                      <a:solidFill>
                        <a:srgbClr val="5b9bd5"/>
                      </a:solidFill>
                    </a:lnB>
                    <a:noFill/>
                  </a:tcPr>
                </a:tc>
              </a:tr>
              <a:tr h="884520">
                <a:tc>
                  <a:txBody>
                    <a:bodyPr lIns="68400" rIns="684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zh-CN" sz="2400" spc="-1" strike="noStrike">
                          <a:solidFill>
                            <a:srgbClr val="000000"/>
                          </a:solidFill>
                          <a:latin typeface="Times New Roman"/>
                          <a:ea typeface="微软雅黑"/>
                        </a:rPr>
                        <a:t>图结构数据的处理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5b9bd5"/>
                      </a:solidFill>
                    </a:lnL>
                    <a:lnR w="12240">
                      <a:solidFill>
                        <a:srgbClr val="5b9bd5"/>
                      </a:solidFill>
                    </a:lnR>
                    <a:lnT w="12240">
                      <a:solidFill>
                        <a:srgbClr val="5b9bd5"/>
                      </a:solidFill>
                    </a:lnT>
                    <a:lnB w="12240">
                      <a:solidFill>
                        <a:srgbClr val="5b9bd5"/>
                      </a:solidFill>
                    </a:lnB>
                    <a:noFill/>
                  </a:tcPr>
                </a:tc>
                <a:tc>
                  <a:txBody>
                    <a:bodyPr lIns="68400" rIns="684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400" spc="-1" strike="noStrike">
                          <a:solidFill>
                            <a:srgbClr val="000000"/>
                          </a:solidFill>
                          <a:latin typeface="Times New Roman"/>
                          <a:ea typeface="微软雅黑"/>
                        </a:rPr>
                        <a:t>-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5b9bd5"/>
                      </a:solidFill>
                    </a:lnL>
                    <a:lnR w="12240">
                      <a:solidFill>
                        <a:srgbClr val="5b9bd5"/>
                      </a:solidFill>
                    </a:lnR>
                    <a:lnT w="12240">
                      <a:solidFill>
                        <a:srgbClr val="5b9bd5"/>
                      </a:solidFill>
                    </a:lnT>
                    <a:lnB w="12240">
                      <a:solidFill>
                        <a:srgbClr val="5b9bd5"/>
                      </a:solidFill>
                    </a:lnB>
                    <a:noFill/>
                  </a:tcPr>
                </a:tc>
                <a:tc>
                  <a:txBody>
                    <a:bodyPr lIns="68400" rIns="684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400" spc="-1" strike="noStrike">
                          <a:solidFill>
                            <a:srgbClr val="000000"/>
                          </a:solidFill>
                          <a:latin typeface="Times New Roman"/>
                          <a:ea typeface="微软雅黑"/>
                        </a:rPr>
                        <a:t>Pregel</a:t>
                      </a:r>
                      <a:r>
                        <a:rPr b="0" lang="zh-CN" sz="2400" spc="-1" strike="noStrike">
                          <a:solidFill>
                            <a:srgbClr val="000000"/>
                          </a:solidFill>
                          <a:latin typeface="Times New Roman"/>
                          <a:ea typeface="微软雅黑"/>
                        </a:rPr>
                        <a:t>、</a:t>
                      </a:r>
                      <a:r>
                        <a:rPr b="0" lang="en-US" sz="2400" spc="-1" strike="noStrike">
                          <a:solidFill>
                            <a:srgbClr val="000000"/>
                          </a:solidFill>
                          <a:latin typeface="Times New Roman"/>
                          <a:ea typeface="微软雅黑"/>
                        </a:rPr>
                        <a:t>Hama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5b9bd5"/>
                      </a:solidFill>
                    </a:lnL>
                    <a:lnR w="12240">
                      <a:solidFill>
                        <a:srgbClr val="5b9bd5"/>
                      </a:solidFill>
                    </a:lnR>
                    <a:lnT w="12240">
                      <a:solidFill>
                        <a:srgbClr val="5b9bd5"/>
                      </a:solidFill>
                    </a:lnT>
                    <a:lnB w="12240">
                      <a:solidFill>
                        <a:srgbClr val="5b9bd5"/>
                      </a:solidFill>
                    </a:lnB>
                    <a:noFill/>
                  </a:tcPr>
                </a:tc>
                <a:tc>
                  <a:txBody>
                    <a:bodyPr lIns="68400" rIns="684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400" spc="-1" strike="noStrike">
                          <a:solidFill>
                            <a:srgbClr val="000000"/>
                          </a:solidFill>
                          <a:latin typeface="Times New Roman"/>
                          <a:ea typeface="微软雅黑"/>
                        </a:rPr>
                        <a:t>GraphX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5b9bd5"/>
                      </a:solidFill>
                    </a:lnL>
                    <a:lnR w="12240">
                      <a:solidFill>
                        <a:srgbClr val="5b9bd5"/>
                      </a:solidFill>
                    </a:lnR>
                    <a:lnT w="12240">
                      <a:solidFill>
                        <a:srgbClr val="5b9bd5"/>
                      </a:solidFill>
                    </a:lnT>
                    <a:lnB w="12240">
                      <a:solidFill>
                        <a:srgbClr val="5b9bd5"/>
                      </a:solidFill>
                    </a:lnB>
                    <a:noFill/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CustomShape 1"/>
          <p:cNvSpPr/>
          <p:nvPr/>
        </p:nvSpPr>
        <p:spPr>
          <a:xfrm>
            <a:off x="628560" y="365040"/>
            <a:ext cx="788616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zh-CN" sz="4400" spc="-1" strike="noStrike">
                <a:solidFill>
                  <a:srgbClr val="000000"/>
                </a:solidFill>
                <a:latin typeface="黑体"/>
                <a:ea typeface="黑体"/>
              </a:rPr>
              <a:t>提纲</a:t>
            </a:r>
            <a:endParaRPr b="0" lang="en-US" sz="4400" spc="-1" strike="noStrike">
              <a:latin typeface="Arial"/>
            </a:endParaRPr>
          </a:p>
        </p:txBody>
      </p:sp>
      <p:graphicFrame>
        <p:nvGraphicFramePr>
          <p:cNvPr id="3" name="Diagram3"/>
          <p:cNvGraphicFramePr/>
          <p:nvPr>
            <p:extLst>
              <p:ext uri="{D42A27DB-BD31-4B8C-83A1-F6EECF244321}">
                <p14:modId xmlns:p14="http://schemas.microsoft.com/office/powerpoint/2010/main" val="1450020483"/>
              </p:ext>
            </p:extLst>
          </p:nvPr>
        </p:nvGraphicFramePr>
        <p:xfrm>
          <a:off x="1234440" y="1902960"/>
          <a:ext cx="5981400" cy="3772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CustomShape 1"/>
          <p:cNvSpPr/>
          <p:nvPr/>
        </p:nvSpPr>
        <p:spPr>
          <a:xfrm>
            <a:off x="216720" y="445320"/>
            <a:ext cx="7390800" cy="913680"/>
          </a:xfrm>
          <a:prstGeom prst="rect">
            <a:avLst/>
          </a:prstGeom>
          <a:noFill/>
          <a:ln>
            <a:noFill/>
          </a:ln>
          <a:effectLst>
            <a:outerShdw blurRad="40000" dir="5400000" dist="23040" rotWithShape="0">
              <a:srgbClr val="000000">
                <a:alpha val="35000"/>
              </a:srgbClr>
            </a:outerShdw>
          </a:effectLst>
        </p:spPr>
        <p:style>
          <a:lnRef idx="1"/>
          <a:fillRef idx="0"/>
          <a:effectRef idx="2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en-US" sz="4400" spc="-1" strike="noStrike">
                <a:solidFill>
                  <a:srgbClr val="000000"/>
                </a:solidFill>
                <a:latin typeface="黑体"/>
                <a:ea typeface="黑体"/>
              </a:rPr>
              <a:t>Spark</a:t>
            </a:r>
            <a:r>
              <a:rPr b="1" lang="zh-CN" sz="4400" spc="-1" strike="noStrike">
                <a:solidFill>
                  <a:srgbClr val="000000"/>
                </a:solidFill>
                <a:latin typeface="黑体"/>
                <a:ea typeface="黑体"/>
              </a:rPr>
              <a:t>与</a:t>
            </a:r>
            <a:r>
              <a:rPr b="1" lang="en-US" sz="4400" spc="-1" strike="noStrike">
                <a:solidFill>
                  <a:srgbClr val="000000"/>
                </a:solidFill>
                <a:latin typeface="黑体"/>
                <a:ea typeface="黑体"/>
              </a:rPr>
              <a:t>Hadoop</a:t>
            </a:r>
            <a:r>
              <a:rPr b="1" lang="zh-CN" sz="4400" spc="-1" strike="noStrike">
                <a:solidFill>
                  <a:srgbClr val="000000"/>
                </a:solidFill>
                <a:latin typeface="黑体"/>
                <a:ea typeface="黑体"/>
              </a:rPr>
              <a:t>的对比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537" name="CustomShape 2"/>
          <p:cNvSpPr/>
          <p:nvPr/>
        </p:nvSpPr>
        <p:spPr>
          <a:xfrm>
            <a:off x="183600" y="1727640"/>
            <a:ext cx="6857280" cy="516960"/>
          </a:xfrm>
          <a:prstGeom prst="rect">
            <a:avLst/>
          </a:prstGeom>
          <a:noFill/>
          <a:ln>
            <a:noFill/>
          </a:ln>
          <a:effectLst>
            <a:outerShdw algn="ctr" blurRad="57150" dir="5400000" dist="19080" rotWithShape="0">
              <a:srgbClr val="000000">
                <a:alpha val="63000"/>
              </a:srgbClr>
            </a:outerShdw>
          </a:effectLst>
        </p:spPr>
        <p:style>
          <a:lnRef idx="1"/>
          <a:fillRef idx="0"/>
          <a:effectRef idx="2"/>
          <a:fontRef idx="minor"/>
        </p:style>
        <p:txBody>
          <a:bodyPr lIns="90000" rIns="90000" tIns="45000" bIns="45000" anchor="ctr">
            <a:spAutoFit/>
          </a:bodyPr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000000"/>
                </a:solidFill>
                <a:latin typeface="微软雅黑"/>
                <a:ea typeface="微软雅黑"/>
              </a:rPr>
              <a:t>Hadoop</a:t>
            </a:r>
            <a:r>
              <a:rPr b="1" lang="zh-CN" sz="2800" spc="-1" strike="noStrike">
                <a:solidFill>
                  <a:srgbClr val="000000"/>
                </a:solidFill>
                <a:latin typeface="微软雅黑"/>
                <a:ea typeface="微软雅黑"/>
              </a:rPr>
              <a:t>存在如下一些缺点：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538" name="CustomShape 3"/>
          <p:cNvSpPr/>
          <p:nvPr/>
        </p:nvSpPr>
        <p:spPr>
          <a:xfrm>
            <a:off x="751320" y="2416680"/>
            <a:ext cx="8041680" cy="3927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343080" indent="-342360">
              <a:lnSpc>
                <a:spcPct val="150000"/>
              </a:lnSpc>
              <a:buClr>
                <a:srgbClr val="000000"/>
              </a:buClr>
              <a:buFont typeface="Wingdings" charset="2"/>
              <a:buChar char=""/>
            </a:pPr>
            <a:r>
              <a:rPr b="0" lang="zh-CN" sz="2800" spc="-1" strike="noStrike">
                <a:solidFill>
                  <a:srgbClr val="000000"/>
                </a:solidFill>
                <a:latin typeface="微软雅黑"/>
                <a:ea typeface="微软雅黑"/>
              </a:rPr>
              <a:t>表达能力有限，局限于</a:t>
            </a:r>
            <a:r>
              <a:rPr b="0" lang="en-US" sz="2800" spc="-1" strike="noStrike">
                <a:solidFill>
                  <a:srgbClr val="000000"/>
                </a:solidFill>
                <a:latin typeface="微软雅黑"/>
                <a:ea typeface="微软雅黑"/>
              </a:rPr>
              <a:t>MapReduce</a:t>
            </a:r>
            <a:r>
              <a:rPr b="0" lang="zh-CN" sz="2800" spc="-1" strike="noStrike">
                <a:solidFill>
                  <a:srgbClr val="000000"/>
                </a:solidFill>
                <a:latin typeface="微软雅黑"/>
                <a:ea typeface="微软雅黑"/>
              </a:rPr>
              <a:t>操作</a:t>
            </a:r>
            <a:endParaRPr b="0" lang="en-US" sz="2800" spc="-1" strike="noStrike">
              <a:latin typeface="Arial"/>
            </a:endParaRPr>
          </a:p>
          <a:p>
            <a:pPr marL="343080" indent="-342360">
              <a:lnSpc>
                <a:spcPct val="150000"/>
              </a:lnSpc>
              <a:buClr>
                <a:srgbClr val="000000"/>
              </a:buClr>
              <a:buFont typeface="Wingdings" charset="2"/>
              <a:buChar char=""/>
            </a:pPr>
            <a:r>
              <a:rPr b="0" lang="zh-CN" sz="2800" spc="-1" strike="noStrike">
                <a:solidFill>
                  <a:srgbClr val="000000"/>
                </a:solidFill>
                <a:latin typeface="微软雅黑"/>
                <a:ea typeface="微软雅黑"/>
              </a:rPr>
              <a:t>磁盘</a:t>
            </a:r>
            <a:r>
              <a:rPr b="0" lang="en-US" sz="2800" spc="-1" strike="noStrike">
                <a:solidFill>
                  <a:srgbClr val="000000"/>
                </a:solidFill>
                <a:latin typeface="微软雅黑"/>
                <a:ea typeface="微软雅黑"/>
              </a:rPr>
              <a:t>IO</a:t>
            </a:r>
            <a:r>
              <a:rPr b="0" lang="zh-CN" sz="2800" spc="-1" strike="noStrike">
                <a:solidFill>
                  <a:srgbClr val="000000"/>
                </a:solidFill>
                <a:latin typeface="微软雅黑"/>
                <a:ea typeface="微软雅黑"/>
              </a:rPr>
              <a:t>开销大</a:t>
            </a:r>
            <a:endParaRPr b="0" lang="en-US" sz="2800" spc="-1" strike="noStrike">
              <a:latin typeface="Arial"/>
            </a:endParaRPr>
          </a:p>
          <a:p>
            <a:pPr marL="343080" indent="-342360">
              <a:lnSpc>
                <a:spcPct val="150000"/>
              </a:lnSpc>
              <a:buClr>
                <a:srgbClr val="000000"/>
              </a:buClr>
              <a:buFont typeface="Wingdings" charset="2"/>
              <a:buChar char=""/>
            </a:pPr>
            <a:r>
              <a:rPr b="0" lang="zh-CN" sz="2800" spc="-1" strike="noStrike">
                <a:solidFill>
                  <a:srgbClr val="000000"/>
                </a:solidFill>
                <a:latin typeface="微软雅黑"/>
                <a:ea typeface="微软雅黑"/>
              </a:rPr>
              <a:t>延迟高</a:t>
            </a:r>
            <a:endParaRPr b="0" lang="en-US" sz="2800" spc="-1" strike="noStrike">
              <a:latin typeface="Arial"/>
            </a:endParaRPr>
          </a:p>
          <a:p>
            <a:pPr lvl="1" marL="914400" indent="-456480">
              <a:lnSpc>
                <a:spcPct val="15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en-US" sz="2800" spc="-1" strike="noStrike">
                <a:solidFill>
                  <a:srgbClr val="000000"/>
                </a:solidFill>
                <a:latin typeface="微软雅黑"/>
                <a:ea typeface="微软雅黑"/>
              </a:rPr>
              <a:t> </a:t>
            </a:r>
            <a:r>
              <a:rPr b="0" lang="zh-CN" sz="2800" spc="-1" strike="noStrike">
                <a:solidFill>
                  <a:srgbClr val="000000"/>
                </a:solidFill>
                <a:latin typeface="微软雅黑"/>
                <a:ea typeface="微软雅黑"/>
              </a:rPr>
              <a:t>任务之间的衔接涉及</a:t>
            </a:r>
            <a:r>
              <a:rPr b="0" lang="en-US" sz="2800" spc="-1" strike="noStrike">
                <a:solidFill>
                  <a:srgbClr val="000000"/>
                </a:solidFill>
                <a:latin typeface="微软雅黑"/>
                <a:ea typeface="微软雅黑"/>
              </a:rPr>
              <a:t>IO</a:t>
            </a:r>
            <a:r>
              <a:rPr b="0" lang="zh-CN" sz="2800" spc="-1" strike="noStrike">
                <a:solidFill>
                  <a:srgbClr val="000000"/>
                </a:solidFill>
                <a:latin typeface="微软雅黑"/>
                <a:ea typeface="微软雅黑"/>
              </a:rPr>
              <a:t>开销</a:t>
            </a:r>
            <a:endParaRPr b="0" lang="en-US" sz="2800" spc="-1" strike="noStrike">
              <a:latin typeface="Arial"/>
            </a:endParaRPr>
          </a:p>
          <a:p>
            <a:pPr lvl="1" marL="914400" indent="-456480">
              <a:lnSpc>
                <a:spcPct val="15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en-US" sz="2800" spc="-1" strike="noStrike">
                <a:solidFill>
                  <a:srgbClr val="000000"/>
                </a:solidFill>
                <a:latin typeface="微软雅黑"/>
                <a:ea typeface="微软雅黑"/>
              </a:rPr>
              <a:t> </a:t>
            </a:r>
            <a:r>
              <a:rPr b="0" lang="zh-CN" sz="2800" spc="-1" strike="noStrike">
                <a:solidFill>
                  <a:srgbClr val="000000"/>
                </a:solidFill>
                <a:latin typeface="微软雅黑"/>
                <a:ea typeface="微软雅黑"/>
              </a:rPr>
              <a:t>在前一个任务执行完成之前，其他任务就无法开始，难以胜任复杂、多阶段的计算任务 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CustomShape 1"/>
          <p:cNvSpPr/>
          <p:nvPr/>
        </p:nvSpPr>
        <p:spPr>
          <a:xfrm>
            <a:off x="-31680" y="-136440"/>
            <a:ext cx="304200" cy="30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8" name="CustomShape 2"/>
          <p:cNvSpPr/>
          <p:nvPr/>
        </p:nvSpPr>
        <p:spPr>
          <a:xfrm>
            <a:off x="343800" y="1325520"/>
            <a:ext cx="8698320" cy="5576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343080" indent="-342360">
              <a:lnSpc>
                <a:spcPct val="150000"/>
              </a:lnSpc>
              <a:buClr>
                <a:srgbClr val="000000"/>
              </a:buClr>
              <a:buFont typeface="Wingdings" charset="2"/>
              <a:buChar char=""/>
            </a:pPr>
            <a:r>
              <a:rPr b="1" lang="zh-CN" sz="2000" spc="-1" strike="noStrike">
                <a:solidFill>
                  <a:srgbClr val="000000"/>
                </a:solidFill>
                <a:latin typeface="微软雅黑"/>
                <a:ea typeface="微软雅黑"/>
              </a:rPr>
              <a:t>数据类型： </a:t>
            </a:r>
            <a:r>
              <a:rPr b="0" lang="en-US" sz="2000" spc="-1" strike="noStrike">
                <a:solidFill>
                  <a:srgbClr val="000000"/>
                </a:solidFill>
                <a:latin typeface="微软雅黑"/>
                <a:ea typeface="微软雅黑"/>
              </a:rPr>
              <a:t>HBase</a:t>
            </a:r>
            <a:r>
              <a:rPr b="0" lang="zh-CN" sz="2000" spc="-1" strike="noStrike">
                <a:solidFill>
                  <a:srgbClr val="000000"/>
                </a:solidFill>
                <a:latin typeface="微软雅黑"/>
                <a:ea typeface="微软雅黑"/>
              </a:rPr>
              <a:t>只有简单的</a:t>
            </a:r>
            <a:r>
              <a:rPr b="0" lang="zh-CN" sz="2000" spc="-1" strike="noStrike">
                <a:solidFill>
                  <a:srgbClr val="ff0000"/>
                </a:solidFill>
                <a:latin typeface="微软雅黑"/>
                <a:ea typeface="微软雅黑"/>
              </a:rPr>
              <a:t>字符串</a:t>
            </a:r>
            <a:r>
              <a:rPr b="0" lang="zh-CN" sz="2000" spc="-1" strike="noStrike">
                <a:solidFill>
                  <a:srgbClr val="000000"/>
                </a:solidFill>
                <a:latin typeface="微软雅黑"/>
                <a:ea typeface="微软雅黑"/>
              </a:rPr>
              <a:t>类型，它只保存字符串。而关系数据库有</a:t>
            </a:r>
            <a:r>
              <a:rPr b="0" lang="zh-CN" sz="2000" spc="-1" strike="noStrike">
                <a:solidFill>
                  <a:srgbClr val="ff0000"/>
                </a:solidFill>
                <a:latin typeface="微软雅黑"/>
                <a:ea typeface="微软雅黑"/>
              </a:rPr>
              <a:t>丰富的类型选择和存储方式</a:t>
            </a:r>
            <a:endParaRPr b="0" lang="en-US" sz="2000" spc="-1" strike="noStrike">
              <a:latin typeface="Arial"/>
            </a:endParaRPr>
          </a:p>
          <a:p>
            <a:pPr marL="343080" indent="-342360">
              <a:lnSpc>
                <a:spcPct val="150000"/>
              </a:lnSpc>
              <a:buClr>
                <a:srgbClr val="000000"/>
              </a:buClr>
              <a:buFont typeface="Wingdings" charset="2"/>
              <a:buChar char=""/>
            </a:pPr>
            <a:r>
              <a:rPr b="1" lang="zh-CN" sz="2000" spc="-1" strike="noStrike">
                <a:solidFill>
                  <a:srgbClr val="000000"/>
                </a:solidFill>
                <a:latin typeface="微软雅黑"/>
                <a:ea typeface="微软雅黑"/>
              </a:rPr>
              <a:t>数据操作： </a:t>
            </a:r>
            <a:r>
              <a:rPr b="0" lang="en-US" sz="2000" spc="-1" strike="noStrike">
                <a:solidFill>
                  <a:srgbClr val="000000"/>
                </a:solidFill>
                <a:latin typeface="微软雅黑"/>
                <a:ea typeface="微软雅黑"/>
              </a:rPr>
              <a:t>HBase</a:t>
            </a:r>
            <a:r>
              <a:rPr b="0" lang="zh-CN" sz="2000" spc="-1" strike="noStrike">
                <a:solidFill>
                  <a:srgbClr val="000000"/>
                </a:solidFill>
                <a:latin typeface="微软雅黑"/>
                <a:ea typeface="微软雅黑"/>
              </a:rPr>
              <a:t>操作只有很简单的</a:t>
            </a:r>
            <a:r>
              <a:rPr b="0" lang="zh-CN" sz="2000" spc="-1" strike="noStrike">
                <a:solidFill>
                  <a:srgbClr val="ff0000"/>
                </a:solidFill>
                <a:latin typeface="微软雅黑"/>
                <a:ea typeface="微软雅黑"/>
              </a:rPr>
              <a:t>插入</a:t>
            </a:r>
            <a:r>
              <a:rPr b="0" lang="zh-CN" sz="2000" spc="-1" strike="noStrike">
                <a:solidFill>
                  <a:srgbClr val="000000"/>
                </a:solidFill>
                <a:latin typeface="微软雅黑"/>
                <a:ea typeface="微软雅黑"/>
              </a:rPr>
              <a:t>、</a:t>
            </a:r>
            <a:r>
              <a:rPr b="0" lang="zh-CN" sz="2000" spc="-1" strike="noStrike">
                <a:solidFill>
                  <a:srgbClr val="ff0000"/>
                </a:solidFill>
                <a:latin typeface="微软雅黑"/>
                <a:ea typeface="微软雅黑"/>
              </a:rPr>
              <a:t>查询</a:t>
            </a:r>
            <a:r>
              <a:rPr b="0" lang="zh-CN" sz="2000" spc="-1" strike="noStrike">
                <a:solidFill>
                  <a:srgbClr val="000000"/>
                </a:solidFill>
                <a:latin typeface="微软雅黑"/>
                <a:ea typeface="微软雅黑"/>
              </a:rPr>
              <a:t>、</a:t>
            </a:r>
            <a:r>
              <a:rPr b="0" lang="zh-CN" sz="2000" spc="-1" strike="noStrike">
                <a:solidFill>
                  <a:srgbClr val="ff0000"/>
                </a:solidFill>
                <a:latin typeface="微软雅黑"/>
                <a:ea typeface="微软雅黑"/>
              </a:rPr>
              <a:t>删除</a:t>
            </a:r>
            <a:r>
              <a:rPr b="0" lang="zh-CN" sz="2000" spc="-1" strike="noStrike">
                <a:solidFill>
                  <a:srgbClr val="000000"/>
                </a:solidFill>
                <a:latin typeface="微软雅黑"/>
                <a:ea typeface="微软雅黑"/>
              </a:rPr>
              <a:t>、</a:t>
            </a:r>
            <a:r>
              <a:rPr b="0" lang="zh-CN" sz="2000" spc="-1" strike="noStrike">
                <a:solidFill>
                  <a:srgbClr val="ff0000"/>
                </a:solidFill>
                <a:latin typeface="微软雅黑"/>
                <a:ea typeface="微软雅黑"/>
              </a:rPr>
              <a:t>清空</a:t>
            </a:r>
            <a:r>
              <a:rPr b="0" lang="zh-CN" sz="2000" spc="-1" strike="noStrike">
                <a:solidFill>
                  <a:srgbClr val="000000"/>
                </a:solidFill>
                <a:latin typeface="微软雅黑"/>
                <a:ea typeface="微软雅黑"/>
              </a:rPr>
              <a:t>等操作。而传统的关系数据通常有各种各样的函数、</a:t>
            </a:r>
            <a:r>
              <a:rPr b="0" lang="zh-CN" sz="2000" spc="-1" strike="noStrike">
                <a:solidFill>
                  <a:srgbClr val="ff0000"/>
                </a:solidFill>
                <a:latin typeface="微软雅黑"/>
                <a:ea typeface="微软雅黑"/>
              </a:rPr>
              <a:t>表连接</a:t>
            </a:r>
            <a:r>
              <a:rPr b="0" lang="zh-CN" sz="2000" spc="-1" strike="noStrike">
                <a:solidFill>
                  <a:srgbClr val="000000"/>
                </a:solidFill>
                <a:latin typeface="微软雅黑"/>
                <a:ea typeface="微软雅黑"/>
              </a:rPr>
              <a:t>操作。</a:t>
            </a:r>
            <a:endParaRPr b="0" lang="en-US" sz="2000" spc="-1" strike="noStrike">
              <a:latin typeface="Arial"/>
            </a:endParaRPr>
          </a:p>
          <a:p>
            <a:pPr marL="343080" indent="-342360">
              <a:lnSpc>
                <a:spcPct val="150000"/>
              </a:lnSpc>
              <a:buClr>
                <a:srgbClr val="000000"/>
              </a:buClr>
              <a:buFont typeface="Wingdings" charset="2"/>
              <a:buChar char=""/>
            </a:pPr>
            <a:r>
              <a:rPr b="1" lang="zh-CN" sz="2000" spc="-1" strike="noStrike">
                <a:solidFill>
                  <a:srgbClr val="000000"/>
                </a:solidFill>
                <a:latin typeface="微软雅黑"/>
                <a:ea typeface="微软雅黑"/>
              </a:rPr>
              <a:t>存储模式： </a:t>
            </a:r>
            <a:r>
              <a:rPr b="0" lang="en-US" sz="2000" spc="-1" strike="noStrike">
                <a:solidFill>
                  <a:srgbClr val="000000"/>
                </a:solidFill>
                <a:latin typeface="微软雅黑"/>
                <a:ea typeface="微软雅黑"/>
              </a:rPr>
              <a:t>HBase</a:t>
            </a:r>
            <a:r>
              <a:rPr b="0" lang="zh-CN" sz="2000" spc="-1" strike="noStrike">
                <a:solidFill>
                  <a:srgbClr val="000000"/>
                </a:solidFill>
                <a:latin typeface="微软雅黑"/>
                <a:ea typeface="微软雅黑"/>
              </a:rPr>
              <a:t>是基于</a:t>
            </a:r>
            <a:r>
              <a:rPr b="0" lang="zh-CN" sz="2000" spc="-1" strike="noStrike">
                <a:solidFill>
                  <a:srgbClr val="ff0000"/>
                </a:solidFill>
                <a:latin typeface="微软雅黑"/>
                <a:ea typeface="微软雅黑"/>
              </a:rPr>
              <a:t>列存储</a:t>
            </a:r>
            <a:r>
              <a:rPr b="0" lang="zh-CN" sz="2000" spc="-1" strike="noStrike">
                <a:solidFill>
                  <a:srgbClr val="000000"/>
                </a:solidFill>
                <a:latin typeface="微软雅黑"/>
                <a:ea typeface="微软雅黑"/>
              </a:rPr>
              <a:t>的，每个列族都有几个文件保存，不同列族的文件是分离的。传统的关系数据库是基于</a:t>
            </a:r>
            <a:r>
              <a:rPr b="0" lang="zh-CN" sz="2000" spc="-1" strike="noStrike">
                <a:solidFill>
                  <a:srgbClr val="ff0000"/>
                </a:solidFill>
                <a:latin typeface="微软雅黑"/>
                <a:ea typeface="微软雅黑"/>
              </a:rPr>
              <a:t>表格结构和行模式</a:t>
            </a:r>
            <a:r>
              <a:rPr b="0" lang="zh-CN" sz="2000" spc="-1" strike="noStrike">
                <a:solidFill>
                  <a:srgbClr val="000000"/>
                </a:solidFill>
                <a:latin typeface="微软雅黑"/>
                <a:ea typeface="微软雅黑"/>
              </a:rPr>
              <a:t>保存的。</a:t>
            </a:r>
            <a:endParaRPr b="0" lang="en-US" sz="2000" spc="-1" strike="noStrike">
              <a:latin typeface="Arial"/>
            </a:endParaRPr>
          </a:p>
          <a:p>
            <a:pPr marL="343080" indent="-342360">
              <a:lnSpc>
                <a:spcPct val="150000"/>
              </a:lnSpc>
              <a:buClr>
                <a:srgbClr val="000000"/>
              </a:buClr>
              <a:buFont typeface="Wingdings" charset="2"/>
              <a:buChar char=""/>
            </a:pPr>
            <a:r>
              <a:rPr b="1" lang="zh-CN" sz="2000" spc="-1" strike="noStrike">
                <a:solidFill>
                  <a:srgbClr val="000000"/>
                </a:solidFill>
                <a:latin typeface="微软雅黑"/>
                <a:ea typeface="微软雅黑"/>
              </a:rPr>
              <a:t>数据维护： </a:t>
            </a:r>
            <a:r>
              <a:rPr b="0" lang="en-US" sz="2000" spc="-1" strike="noStrike">
                <a:solidFill>
                  <a:srgbClr val="000000"/>
                </a:solidFill>
                <a:latin typeface="微软雅黑"/>
                <a:ea typeface="微软雅黑"/>
              </a:rPr>
              <a:t>HBase</a:t>
            </a:r>
            <a:r>
              <a:rPr b="0" lang="zh-CN" sz="2000" spc="-1" strike="noStrike">
                <a:solidFill>
                  <a:srgbClr val="000000"/>
                </a:solidFill>
                <a:latin typeface="微软雅黑"/>
                <a:ea typeface="微软雅黑"/>
              </a:rPr>
              <a:t>的更新会</a:t>
            </a:r>
            <a:r>
              <a:rPr b="0" lang="zh-CN" sz="2000" spc="-1" strike="noStrike">
                <a:solidFill>
                  <a:srgbClr val="ff0000"/>
                </a:solidFill>
                <a:latin typeface="微软雅黑"/>
                <a:ea typeface="微软雅黑"/>
              </a:rPr>
              <a:t>保留旧数据</a:t>
            </a:r>
            <a:r>
              <a:rPr b="0" lang="zh-CN" sz="2000" spc="-1" strike="noStrike">
                <a:solidFill>
                  <a:srgbClr val="000000"/>
                </a:solidFill>
                <a:latin typeface="微软雅黑"/>
                <a:ea typeface="微软雅黑"/>
              </a:rPr>
              <a:t>，所以实际上是插入了新的数据，而不是传统关系数据库里面的</a:t>
            </a:r>
            <a:r>
              <a:rPr b="0" lang="zh-CN" sz="2000" spc="-1" strike="noStrike">
                <a:solidFill>
                  <a:srgbClr val="ff0000"/>
                </a:solidFill>
                <a:latin typeface="微软雅黑"/>
                <a:ea typeface="微软雅黑"/>
              </a:rPr>
              <a:t>替换修改</a:t>
            </a:r>
            <a:r>
              <a:rPr b="0" lang="zh-CN" sz="2000" spc="-1" strike="noStrike">
                <a:solidFill>
                  <a:srgbClr val="000000"/>
                </a:solidFill>
                <a:latin typeface="微软雅黑"/>
                <a:ea typeface="微软雅黑"/>
              </a:rPr>
              <a:t>。</a:t>
            </a:r>
            <a:endParaRPr b="0" lang="en-US" sz="2000" spc="-1" strike="noStrike">
              <a:latin typeface="Arial"/>
            </a:endParaRPr>
          </a:p>
          <a:p>
            <a:pPr marL="343080" indent="-342360">
              <a:lnSpc>
                <a:spcPct val="150000"/>
              </a:lnSpc>
              <a:buClr>
                <a:srgbClr val="000000"/>
              </a:buClr>
              <a:buFont typeface="Wingdings" charset="2"/>
              <a:buChar char=""/>
            </a:pPr>
            <a:r>
              <a:rPr b="1" lang="zh-CN" sz="2000" spc="-1" strike="noStrike">
                <a:solidFill>
                  <a:srgbClr val="000000"/>
                </a:solidFill>
                <a:latin typeface="微软雅黑"/>
                <a:ea typeface="微软雅黑"/>
              </a:rPr>
              <a:t>可伸缩性</a:t>
            </a:r>
            <a:r>
              <a:rPr b="0" lang="zh-CN" sz="2000" spc="-1" strike="noStrike">
                <a:solidFill>
                  <a:srgbClr val="000000"/>
                </a:solidFill>
                <a:latin typeface="微软雅黑"/>
                <a:ea typeface="微软雅黑"/>
              </a:rPr>
              <a:t>：</a:t>
            </a:r>
            <a:r>
              <a:rPr b="0" lang="en-US" sz="2000" spc="-1" strike="noStrike">
                <a:solidFill>
                  <a:srgbClr val="000000"/>
                </a:solidFill>
                <a:latin typeface="微软雅黑"/>
                <a:ea typeface="微软雅黑"/>
              </a:rPr>
              <a:t>HBase</a:t>
            </a:r>
            <a:r>
              <a:rPr b="0" lang="zh-CN" sz="2000" spc="-1" strike="noStrike">
                <a:solidFill>
                  <a:srgbClr val="000000"/>
                </a:solidFill>
                <a:latin typeface="微软雅黑"/>
                <a:ea typeface="微软雅黑"/>
              </a:rPr>
              <a:t>能够轻易的</a:t>
            </a:r>
            <a:r>
              <a:rPr b="0" lang="zh-CN" sz="2000" spc="-1" strike="noStrike">
                <a:solidFill>
                  <a:srgbClr val="ff0000"/>
                </a:solidFill>
                <a:latin typeface="微软雅黑"/>
                <a:ea typeface="微软雅黑"/>
              </a:rPr>
              <a:t>增加或者减少</a:t>
            </a:r>
            <a:r>
              <a:rPr b="0" lang="zh-CN" sz="2000" spc="-1" strike="noStrike">
                <a:solidFill>
                  <a:srgbClr val="000000"/>
                </a:solidFill>
                <a:latin typeface="微软雅黑"/>
                <a:ea typeface="微软雅黑"/>
              </a:rPr>
              <a:t>（在硬件错误的时候）硬件数量，而且对错误的兼容性比较高。而传统的关系数据库需要增加中间层才能实现类似的功能。 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89" name="CustomShape 3"/>
          <p:cNvSpPr/>
          <p:nvPr/>
        </p:nvSpPr>
        <p:spPr>
          <a:xfrm>
            <a:off x="101160" y="0"/>
            <a:ext cx="828648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en-US" sz="4400" spc="-1" strike="noStrike">
                <a:solidFill>
                  <a:srgbClr val="000000"/>
                </a:solidFill>
                <a:latin typeface="Times New Roman"/>
                <a:ea typeface="微软雅黑"/>
              </a:rPr>
              <a:t>Hadoop</a:t>
            </a:r>
            <a:r>
              <a:rPr b="1" lang="zh-CN" sz="4400" spc="-1" strike="noStrike">
                <a:solidFill>
                  <a:srgbClr val="000000"/>
                </a:solidFill>
                <a:latin typeface="Times New Roman"/>
                <a:ea typeface="微软雅黑"/>
              </a:rPr>
              <a:t>关键技术 </a:t>
            </a:r>
            <a:r>
              <a:rPr b="1" lang="en-US" sz="4400" spc="-1" strike="noStrike">
                <a:solidFill>
                  <a:srgbClr val="000000"/>
                </a:solidFill>
                <a:latin typeface="Times New Roman"/>
                <a:ea typeface="微软雅黑"/>
              </a:rPr>
              <a:t>Hbase</a:t>
            </a:r>
            <a:endParaRPr b="0" lang="en-US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9" name="Picture 2" descr="在这里插入图片描述"/>
          <p:cNvPicPr/>
          <p:nvPr/>
        </p:nvPicPr>
        <p:blipFill>
          <a:blip r:embed="rId1"/>
          <a:stretch/>
        </p:blipFill>
        <p:spPr>
          <a:xfrm>
            <a:off x="6898320" y="0"/>
            <a:ext cx="2325600" cy="2217240"/>
          </a:xfrm>
          <a:prstGeom prst="rect">
            <a:avLst/>
          </a:prstGeom>
          <a:ln>
            <a:noFill/>
          </a:ln>
        </p:spPr>
      </p:pic>
      <p:sp>
        <p:nvSpPr>
          <p:cNvPr id="540" name="CustomShape 1"/>
          <p:cNvSpPr/>
          <p:nvPr/>
        </p:nvSpPr>
        <p:spPr>
          <a:xfrm>
            <a:off x="521280" y="2334240"/>
            <a:ext cx="8489520" cy="38214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spAutoFit/>
          </a:bodyPr>
          <a:p>
            <a:pPr marL="343080" indent="-342360">
              <a:lnSpc>
                <a:spcPct val="125000"/>
              </a:lnSpc>
              <a:buClr>
                <a:srgbClr val="000000"/>
              </a:buClr>
              <a:buFont typeface="Wingdings" charset="2"/>
              <a:buChar char=""/>
            </a:pPr>
            <a:r>
              <a:rPr b="0" lang="en-US" sz="2800" spc="-1" strike="noStrike">
                <a:solidFill>
                  <a:srgbClr val="000000"/>
                </a:solidFill>
                <a:latin typeface="Times New Roman"/>
                <a:ea typeface="微软雅黑"/>
              </a:rPr>
              <a:t>Spark</a:t>
            </a:r>
            <a:r>
              <a:rPr b="0" lang="zh-CN" sz="2800" spc="-1" strike="noStrike">
                <a:solidFill>
                  <a:srgbClr val="000000"/>
                </a:solidFill>
                <a:latin typeface="Times New Roman"/>
                <a:ea typeface="微软雅黑"/>
              </a:rPr>
              <a:t>的计算模式</a:t>
            </a:r>
            <a:r>
              <a:rPr b="0" lang="zh-CN" sz="2800" spc="-1" strike="noStrike">
                <a:solidFill>
                  <a:srgbClr val="ff0000"/>
                </a:solidFill>
                <a:latin typeface="Times New Roman"/>
                <a:ea typeface="微软雅黑"/>
              </a:rPr>
              <a:t>属于</a:t>
            </a:r>
            <a:r>
              <a:rPr b="0" lang="en-US" sz="2800" spc="-1" strike="noStrike">
                <a:solidFill>
                  <a:srgbClr val="ff0000"/>
                </a:solidFill>
                <a:latin typeface="Times New Roman"/>
                <a:ea typeface="微软雅黑"/>
              </a:rPr>
              <a:t>MapReduce</a:t>
            </a:r>
            <a:r>
              <a:rPr b="0" lang="zh-CN" sz="2800" spc="-1" strike="noStrike">
                <a:solidFill>
                  <a:srgbClr val="000000"/>
                </a:solidFill>
                <a:latin typeface="Times New Roman"/>
                <a:ea typeface="微软雅黑"/>
              </a:rPr>
              <a:t>，但</a:t>
            </a:r>
            <a:r>
              <a:rPr b="0" lang="zh-CN" sz="2800" spc="-1" strike="noStrike">
                <a:solidFill>
                  <a:srgbClr val="ff0000"/>
                </a:solidFill>
                <a:latin typeface="Times New Roman"/>
                <a:ea typeface="微软雅黑"/>
              </a:rPr>
              <a:t>不局限</a:t>
            </a:r>
            <a:r>
              <a:rPr b="0" lang="zh-CN" sz="2800" spc="-1" strike="noStrike">
                <a:solidFill>
                  <a:srgbClr val="000000"/>
                </a:solidFill>
                <a:latin typeface="Times New Roman"/>
                <a:ea typeface="微软雅黑"/>
              </a:rPr>
              <a:t>于</a:t>
            </a:r>
            <a:r>
              <a:rPr b="0" lang="en-US" sz="2800" spc="-1" strike="noStrike">
                <a:solidFill>
                  <a:srgbClr val="000000"/>
                </a:solidFill>
                <a:latin typeface="Times New Roman"/>
                <a:ea typeface="微软雅黑"/>
              </a:rPr>
              <a:t>Map</a:t>
            </a:r>
            <a:r>
              <a:rPr b="0" lang="zh-CN" sz="2800" spc="-1" strike="noStrike">
                <a:solidFill>
                  <a:srgbClr val="000000"/>
                </a:solidFill>
                <a:latin typeface="Times New Roman"/>
                <a:ea typeface="微软雅黑"/>
              </a:rPr>
              <a:t>和</a:t>
            </a:r>
            <a:r>
              <a:rPr b="0" lang="en-US" sz="2800" spc="-1" strike="noStrike">
                <a:solidFill>
                  <a:srgbClr val="000000"/>
                </a:solidFill>
                <a:latin typeface="Times New Roman"/>
                <a:ea typeface="微软雅黑"/>
              </a:rPr>
              <a:t>Reduce</a:t>
            </a:r>
            <a:r>
              <a:rPr b="0" lang="zh-CN" sz="2800" spc="-1" strike="noStrike">
                <a:solidFill>
                  <a:srgbClr val="000000"/>
                </a:solidFill>
                <a:latin typeface="Times New Roman"/>
                <a:ea typeface="微软雅黑"/>
              </a:rPr>
              <a:t>操作，还提供了多种数据集</a:t>
            </a:r>
            <a:r>
              <a:rPr b="0" lang="zh-CN" sz="2800" spc="-1" strike="noStrike">
                <a:solidFill>
                  <a:srgbClr val="ff0000"/>
                </a:solidFill>
                <a:latin typeface="Times New Roman"/>
                <a:ea typeface="微软雅黑"/>
              </a:rPr>
              <a:t>操作类型</a:t>
            </a:r>
            <a:r>
              <a:rPr b="0" lang="zh-CN" sz="2800" spc="-1" strike="noStrike">
                <a:solidFill>
                  <a:srgbClr val="000000"/>
                </a:solidFill>
                <a:latin typeface="Times New Roman"/>
                <a:ea typeface="微软雅黑"/>
              </a:rPr>
              <a:t>，</a:t>
            </a:r>
            <a:r>
              <a:rPr b="0" lang="zh-CN" sz="2800" spc="-1" strike="noStrike">
                <a:solidFill>
                  <a:srgbClr val="ff0000"/>
                </a:solidFill>
                <a:latin typeface="Times New Roman"/>
                <a:ea typeface="微软雅黑"/>
              </a:rPr>
              <a:t>编程模型</a:t>
            </a:r>
            <a:r>
              <a:rPr b="0" lang="zh-CN" sz="2800" spc="-1" strike="noStrike">
                <a:solidFill>
                  <a:srgbClr val="000000"/>
                </a:solidFill>
                <a:latin typeface="Times New Roman"/>
                <a:ea typeface="微软雅黑"/>
              </a:rPr>
              <a:t>比</a:t>
            </a:r>
            <a:r>
              <a:rPr b="0" lang="en-US" sz="2800" spc="-1" strike="noStrike">
                <a:solidFill>
                  <a:srgbClr val="000000"/>
                </a:solidFill>
                <a:latin typeface="Times New Roman"/>
                <a:ea typeface="微软雅黑"/>
              </a:rPr>
              <a:t>Hadoop MapReduce</a:t>
            </a:r>
            <a:r>
              <a:rPr b="0" lang="zh-CN" sz="2800" spc="-1" strike="noStrike">
                <a:solidFill>
                  <a:srgbClr val="000000"/>
                </a:solidFill>
                <a:latin typeface="Times New Roman"/>
                <a:ea typeface="微软雅黑"/>
              </a:rPr>
              <a:t>更灵活</a:t>
            </a:r>
            <a:endParaRPr b="0" lang="en-US" sz="2800" spc="-1" strike="noStrike">
              <a:latin typeface="Arial"/>
            </a:endParaRPr>
          </a:p>
          <a:p>
            <a:pPr marL="343080" indent="-342360">
              <a:lnSpc>
                <a:spcPct val="125000"/>
              </a:lnSpc>
              <a:buClr>
                <a:srgbClr val="000000"/>
              </a:buClr>
              <a:buFont typeface="Wingdings" charset="2"/>
              <a:buChar char=""/>
            </a:pPr>
            <a:r>
              <a:rPr b="0" lang="en-US" sz="2800" spc="-1" strike="noStrike">
                <a:solidFill>
                  <a:srgbClr val="000000"/>
                </a:solidFill>
                <a:latin typeface="Times New Roman"/>
                <a:ea typeface="微软雅黑"/>
              </a:rPr>
              <a:t>Spark</a:t>
            </a:r>
            <a:r>
              <a:rPr b="0" lang="zh-CN" sz="2800" spc="-1" strike="noStrike">
                <a:solidFill>
                  <a:srgbClr val="000000"/>
                </a:solidFill>
                <a:latin typeface="Times New Roman"/>
                <a:ea typeface="微软雅黑"/>
              </a:rPr>
              <a:t>提供了</a:t>
            </a:r>
            <a:r>
              <a:rPr b="0" lang="zh-CN" sz="2800" spc="-1" strike="noStrike">
                <a:solidFill>
                  <a:srgbClr val="ff0000"/>
                </a:solidFill>
                <a:latin typeface="Times New Roman"/>
                <a:ea typeface="微软雅黑"/>
              </a:rPr>
              <a:t>内存计算</a:t>
            </a:r>
            <a:r>
              <a:rPr b="0" lang="zh-CN" sz="2800" spc="-1" strike="noStrike">
                <a:solidFill>
                  <a:srgbClr val="000000"/>
                </a:solidFill>
                <a:latin typeface="Times New Roman"/>
                <a:ea typeface="微软雅黑"/>
              </a:rPr>
              <a:t>，可将中间结果放到内存中，对于迭代运算效率更高</a:t>
            </a:r>
            <a:endParaRPr b="0" lang="en-US" sz="2800" spc="-1" strike="noStrike">
              <a:latin typeface="Arial"/>
            </a:endParaRPr>
          </a:p>
          <a:p>
            <a:pPr marL="343080" indent="-342360">
              <a:lnSpc>
                <a:spcPct val="125000"/>
              </a:lnSpc>
              <a:buClr>
                <a:srgbClr val="000000"/>
              </a:buClr>
              <a:buFont typeface="Wingdings" charset="2"/>
              <a:buChar char=""/>
            </a:pPr>
            <a:r>
              <a:rPr b="0" lang="en-US" sz="2800" spc="-1" strike="noStrike">
                <a:solidFill>
                  <a:srgbClr val="000000"/>
                </a:solidFill>
                <a:latin typeface="Times New Roman"/>
                <a:ea typeface="微软雅黑"/>
              </a:rPr>
              <a:t>Spark</a:t>
            </a:r>
            <a:r>
              <a:rPr b="0" lang="zh-CN" sz="2800" spc="-1" strike="noStrike">
                <a:solidFill>
                  <a:srgbClr val="000000"/>
                </a:solidFill>
                <a:latin typeface="Times New Roman"/>
                <a:ea typeface="微软雅黑"/>
              </a:rPr>
              <a:t>基于有向无环图</a:t>
            </a:r>
            <a:r>
              <a:rPr b="0" lang="en-US" sz="2800" spc="-1" strike="noStrike">
                <a:solidFill>
                  <a:srgbClr val="000000"/>
                </a:solidFill>
                <a:latin typeface="Times New Roman"/>
                <a:ea typeface="微软雅黑"/>
              </a:rPr>
              <a:t>(</a:t>
            </a:r>
            <a:r>
              <a:rPr b="0" lang="en-US" sz="2800" spc="-1" strike="noStrike">
                <a:solidFill>
                  <a:srgbClr val="ff0000"/>
                </a:solidFill>
                <a:latin typeface="Times New Roman"/>
                <a:ea typeface="微软雅黑"/>
              </a:rPr>
              <a:t>DAG)</a:t>
            </a:r>
            <a:r>
              <a:rPr b="0" lang="zh-CN" sz="2800" spc="-1" strike="noStrike">
                <a:solidFill>
                  <a:srgbClr val="000000"/>
                </a:solidFill>
                <a:latin typeface="Times New Roman"/>
                <a:ea typeface="微软雅黑"/>
              </a:rPr>
              <a:t>的</a:t>
            </a:r>
            <a:r>
              <a:rPr b="0" lang="zh-CN" sz="2800" spc="-1" strike="noStrike">
                <a:solidFill>
                  <a:srgbClr val="ff0000"/>
                </a:solidFill>
                <a:latin typeface="Times New Roman"/>
                <a:ea typeface="微软雅黑"/>
              </a:rPr>
              <a:t>任务调度执行机制</a:t>
            </a:r>
            <a:r>
              <a:rPr b="0" lang="zh-CN" sz="2800" spc="-1" strike="noStrike">
                <a:solidFill>
                  <a:srgbClr val="000000"/>
                </a:solidFill>
                <a:latin typeface="Times New Roman"/>
                <a:ea typeface="微软雅黑"/>
              </a:rPr>
              <a:t>，要优于</a:t>
            </a:r>
            <a:r>
              <a:rPr b="0" lang="en-US" sz="2800" spc="-1" strike="noStrike">
                <a:solidFill>
                  <a:srgbClr val="000000"/>
                </a:solidFill>
                <a:latin typeface="Times New Roman"/>
                <a:ea typeface="微软雅黑"/>
              </a:rPr>
              <a:t>Hadoop MapReduce</a:t>
            </a:r>
            <a:r>
              <a:rPr b="0" lang="zh-CN" sz="2800" spc="-1" strike="noStrike">
                <a:solidFill>
                  <a:srgbClr val="000000"/>
                </a:solidFill>
                <a:latin typeface="Times New Roman"/>
                <a:ea typeface="微软雅黑"/>
              </a:rPr>
              <a:t>的</a:t>
            </a:r>
            <a:r>
              <a:rPr b="1" lang="zh-CN" sz="2800" spc="-1" strike="noStrike">
                <a:solidFill>
                  <a:srgbClr val="000000"/>
                </a:solidFill>
                <a:latin typeface="Times New Roman"/>
                <a:ea typeface="微软雅黑"/>
              </a:rPr>
              <a:t>迭代</a:t>
            </a:r>
            <a:r>
              <a:rPr b="0" lang="zh-CN" sz="2800" spc="-1" strike="noStrike">
                <a:solidFill>
                  <a:srgbClr val="000000"/>
                </a:solidFill>
                <a:latin typeface="Times New Roman"/>
                <a:ea typeface="微软雅黑"/>
              </a:rPr>
              <a:t>执行机制 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541" name="CustomShape 2"/>
          <p:cNvSpPr/>
          <p:nvPr/>
        </p:nvSpPr>
        <p:spPr>
          <a:xfrm>
            <a:off x="216720" y="445320"/>
            <a:ext cx="7390800" cy="9136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en-US" sz="4400" spc="-1" strike="noStrike">
                <a:solidFill>
                  <a:srgbClr val="000000"/>
                </a:solidFill>
                <a:latin typeface="黑体"/>
                <a:ea typeface="黑体"/>
              </a:rPr>
              <a:t>Spark</a:t>
            </a:r>
            <a:r>
              <a:rPr b="1" lang="zh-CN" sz="4400" spc="-1" strike="noStrike">
                <a:solidFill>
                  <a:srgbClr val="000000"/>
                </a:solidFill>
                <a:latin typeface="黑体"/>
                <a:ea typeface="黑体"/>
              </a:rPr>
              <a:t>与</a:t>
            </a:r>
            <a:r>
              <a:rPr b="1" lang="en-US" sz="4400" spc="-1" strike="noStrike">
                <a:solidFill>
                  <a:srgbClr val="000000"/>
                </a:solidFill>
                <a:latin typeface="黑体"/>
                <a:ea typeface="黑体"/>
              </a:rPr>
              <a:t>Hadoop</a:t>
            </a:r>
            <a:r>
              <a:rPr b="1" lang="zh-CN" sz="4400" spc="-1" strike="noStrike">
                <a:solidFill>
                  <a:srgbClr val="000000"/>
                </a:solidFill>
                <a:latin typeface="黑体"/>
                <a:ea typeface="黑体"/>
              </a:rPr>
              <a:t>的对比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542" name="CustomShape 3"/>
          <p:cNvSpPr/>
          <p:nvPr/>
        </p:nvSpPr>
        <p:spPr>
          <a:xfrm>
            <a:off x="183600" y="1727640"/>
            <a:ext cx="8092440" cy="5169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spAutoFit/>
          </a:bodyPr>
          <a:p>
            <a:pPr>
              <a:lnSpc>
                <a:spcPct val="100000"/>
              </a:lnSpc>
            </a:pPr>
            <a:r>
              <a:rPr b="1" lang="zh-CN" sz="2800" spc="-1" strike="noStrike">
                <a:solidFill>
                  <a:srgbClr val="000000"/>
                </a:solidFill>
                <a:latin typeface="微软雅黑"/>
                <a:ea typeface="微软雅黑"/>
              </a:rPr>
              <a:t>相比于</a:t>
            </a:r>
            <a:r>
              <a:rPr b="1" lang="en-US" sz="2800" spc="-1" strike="noStrike">
                <a:solidFill>
                  <a:srgbClr val="000000"/>
                </a:solidFill>
                <a:latin typeface="微软雅黑"/>
                <a:ea typeface="微软雅黑"/>
              </a:rPr>
              <a:t>Hadoop MR</a:t>
            </a:r>
            <a:r>
              <a:rPr b="1" lang="zh-CN" sz="2800" spc="-1" strike="noStrike">
                <a:solidFill>
                  <a:srgbClr val="000000"/>
                </a:solidFill>
                <a:latin typeface="微软雅黑"/>
                <a:ea typeface="微软雅黑"/>
              </a:rPr>
              <a:t>，</a:t>
            </a:r>
            <a:r>
              <a:rPr b="1" lang="en-US" sz="2800" spc="-1" strike="noStrike">
                <a:solidFill>
                  <a:srgbClr val="000000"/>
                </a:solidFill>
                <a:latin typeface="微软雅黑"/>
                <a:ea typeface="微软雅黑"/>
              </a:rPr>
              <a:t>Spark</a:t>
            </a:r>
            <a:r>
              <a:rPr b="1" lang="zh-CN" sz="2800" spc="-1" strike="noStrike">
                <a:solidFill>
                  <a:srgbClr val="000000"/>
                </a:solidFill>
                <a:latin typeface="微软雅黑"/>
                <a:ea typeface="微软雅黑"/>
              </a:rPr>
              <a:t>具有如下优点：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CustomShape 1"/>
          <p:cNvSpPr/>
          <p:nvPr/>
        </p:nvSpPr>
        <p:spPr>
          <a:xfrm>
            <a:off x="0" y="0"/>
            <a:ext cx="9143280" cy="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44" name="CustomShape 2"/>
          <p:cNvSpPr/>
          <p:nvPr/>
        </p:nvSpPr>
        <p:spPr>
          <a:xfrm>
            <a:off x="202680" y="281520"/>
            <a:ext cx="7390800" cy="9136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42000"/>
          </a:bodyPr>
          <a:p>
            <a:pPr>
              <a:lnSpc>
                <a:spcPct val="90000"/>
              </a:lnSpc>
            </a:pPr>
            <a:r>
              <a:rPr b="1" lang="en-US" sz="4400" spc="-1" strike="noStrike">
                <a:solidFill>
                  <a:srgbClr val="000000"/>
                </a:solidFill>
                <a:latin typeface="黑体"/>
                <a:ea typeface="黑体"/>
              </a:rPr>
              <a:t>Spark</a:t>
            </a:r>
            <a:r>
              <a:rPr b="1" lang="zh-CN" sz="4400" spc="-1" strike="noStrike">
                <a:solidFill>
                  <a:srgbClr val="000000"/>
                </a:solidFill>
                <a:latin typeface="黑体"/>
                <a:ea typeface="黑体"/>
              </a:rPr>
              <a:t>与</a:t>
            </a:r>
            <a:r>
              <a:rPr b="1" lang="en-US" sz="4400" spc="-1" strike="noStrike">
                <a:solidFill>
                  <a:srgbClr val="000000"/>
                </a:solidFill>
                <a:latin typeface="黑体"/>
                <a:ea typeface="黑体"/>
              </a:rPr>
              <a:t>Hadoop</a:t>
            </a:r>
            <a:r>
              <a:rPr b="1" lang="zh-CN" sz="4400" spc="-1" strike="noStrike">
                <a:solidFill>
                  <a:srgbClr val="000000"/>
                </a:solidFill>
                <a:latin typeface="黑体"/>
                <a:ea typeface="黑体"/>
              </a:rPr>
              <a:t>的执行流程对比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545" name="Line 3"/>
          <p:cNvSpPr/>
          <p:nvPr/>
        </p:nvSpPr>
        <p:spPr>
          <a:xfrm>
            <a:off x="829080" y="3747600"/>
            <a:ext cx="7338600" cy="0"/>
          </a:xfrm>
          <a:prstGeom prst="line">
            <a:avLst/>
          </a:prstGeom>
          <a:ln w="3816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46" name="CustomShape 4"/>
          <p:cNvSpPr/>
          <p:nvPr/>
        </p:nvSpPr>
        <p:spPr>
          <a:xfrm>
            <a:off x="6515280" y="2093760"/>
            <a:ext cx="180360" cy="27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547" name="" descr=""/>
          <p:cNvPicPr/>
          <p:nvPr/>
        </p:nvPicPr>
        <p:blipFill>
          <a:blip r:embed="rId1"/>
          <a:stretch/>
        </p:blipFill>
        <p:spPr>
          <a:xfrm>
            <a:off x="1872000" y="3865320"/>
            <a:ext cx="4914360" cy="2614320"/>
          </a:xfrm>
          <a:prstGeom prst="rect">
            <a:avLst/>
          </a:prstGeom>
          <a:ln>
            <a:noFill/>
          </a:ln>
        </p:spPr>
      </p:pic>
      <p:sp>
        <p:nvSpPr>
          <p:cNvPr id="548" name="CustomShape 5"/>
          <p:cNvSpPr/>
          <p:nvPr/>
        </p:nvSpPr>
        <p:spPr>
          <a:xfrm>
            <a:off x="216000" y="6624000"/>
            <a:ext cx="8279640" cy="228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zh-CN" sz="750" spc="-1" strike="noStrike">
                <a:latin typeface="Arial"/>
              </a:rPr>
              <a:t>引自：</a:t>
            </a:r>
            <a:r>
              <a:rPr b="0" lang="en-US" sz="750" spc="-1" strike="noStrike">
                <a:latin typeface="Arial"/>
              </a:rPr>
              <a:t>blog.csdn.net/u011564172</a:t>
            </a:r>
            <a:r>
              <a:rPr b="0" lang="zh-CN" sz="750" spc="-1" strike="noStrike">
                <a:latin typeface="Arial"/>
              </a:rPr>
              <a:t>，转自</a:t>
            </a:r>
            <a:r>
              <a:rPr b="0" lang="en-US" sz="750" spc="-1" strike="noStrike">
                <a:latin typeface="Arial"/>
              </a:rPr>
              <a:t>SPARK</a:t>
            </a:r>
            <a:r>
              <a:rPr b="0" lang="zh-CN" sz="750" spc="-1" strike="noStrike">
                <a:latin typeface="Arial"/>
              </a:rPr>
              <a:t>官网</a:t>
            </a:r>
            <a:endParaRPr b="0" lang="en-US" sz="750" spc="-1" strike="noStrike">
              <a:latin typeface="Arial"/>
            </a:endParaRPr>
          </a:p>
        </p:txBody>
      </p:sp>
      <p:sp>
        <p:nvSpPr>
          <p:cNvPr id="549" name="CustomShape 6"/>
          <p:cNvSpPr/>
          <p:nvPr/>
        </p:nvSpPr>
        <p:spPr>
          <a:xfrm>
            <a:off x="1296000" y="2088000"/>
            <a:ext cx="1295640" cy="35964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Input-Split-1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50" name="CustomShape 7"/>
          <p:cNvSpPr/>
          <p:nvPr/>
        </p:nvSpPr>
        <p:spPr>
          <a:xfrm>
            <a:off x="1296000" y="1512000"/>
            <a:ext cx="1295640" cy="35964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Input-Split-0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51" name="CustomShape 8"/>
          <p:cNvSpPr/>
          <p:nvPr/>
        </p:nvSpPr>
        <p:spPr>
          <a:xfrm>
            <a:off x="1296000" y="2664000"/>
            <a:ext cx="1295640" cy="35964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Input-Split-2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52" name="Line 9"/>
          <p:cNvSpPr/>
          <p:nvPr/>
        </p:nvSpPr>
        <p:spPr>
          <a:xfrm>
            <a:off x="2592000" y="1656000"/>
            <a:ext cx="648000" cy="0"/>
          </a:xfrm>
          <a:prstGeom prst="line">
            <a:avLst/>
          </a:prstGeom>
          <a:ln>
            <a:solidFill>
              <a:srgbClr val="ff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53" name="CustomShape 10"/>
          <p:cNvSpPr/>
          <p:nvPr/>
        </p:nvSpPr>
        <p:spPr>
          <a:xfrm>
            <a:off x="3240000" y="1512000"/>
            <a:ext cx="1295640" cy="359640"/>
          </a:xfrm>
          <a:prstGeom prst="rect">
            <a:avLst/>
          </a:prstGeom>
          <a:solidFill>
            <a:srgbClr val="ff4000"/>
          </a:solidFill>
          <a:ln>
            <a:solidFill>
              <a:srgbClr val="ff400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Map-0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54" name="CustomShape 11"/>
          <p:cNvSpPr/>
          <p:nvPr/>
        </p:nvSpPr>
        <p:spPr>
          <a:xfrm>
            <a:off x="3240000" y="1512000"/>
            <a:ext cx="1295640" cy="359640"/>
          </a:xfrm>
          <a:prstGeom prst="rect">
            <a:avLst/>
          </a:prstGeom>
          <a:solidFill>
            <a:srgbClr val="ff4000"/>
          </a:solidFill>
          <a:ln>
            <a:solidFill>
              <a:srgbClr val="ff400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Map-0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55" name="Line 12"/>
          <p:cNvSpPr/>
          <p:nvPr/>
        </p:nvSpPr>
        <p:spPr>
          <a:xfrm>
            <a:off x="2592000" y="2232000"/>
            <a:ext cx="648000" cy="0"/>
          </a:xfrm>
          <a:prstGeom prst="line">
            <a:avLst/>
          </a:prstGeom>
          <a:ln>
            <a:solidFill>
              <a:srgbClr val="ff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56" name="CustomShape 13"/>
          <p:cNvSpPr/>
          <p:nvPr/>
        </p:nvSpPr>
        <p:spPr>
          <a:xfrm>
            <a:off x="3240000" y="2088000"/>
            <a:ext cx="1295640" cy="359640"/>
          </a:xfrm>
          <a:prstGeom prst="rect">
            <a:avLst/>
          </a:prstGeom>
          <a:solidFill>
            <a:srgbClr val="ff4000"/>
          </a:solidFill>
          <a:ln>
            <a:solidFill>
              <a:srgbClr val="ff400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Map-0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57" name="CustomShape 14"/>
          <p:cNvSpPr/>
          <p:nvPr/>
        </p:nvSpPr>
        <p:spPr>
          <a:xfrm>
            <a:off x="3240000" y="2088000"/>
            <a:ext cx="1295640" cy="359640"/>
          </a:xfrm>
          <a:prstGeom prst="rect">
            <a:avLst/>
          </a:prstGeom>
          <a:solidFill>
            <a:srgbClr val="ff4000"/>
          </a:solidFill>
          <a:ln>
            <a:solidFill>
              <a:srgbClr val="ff400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Map-1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58" name="Line 15"/>
          <p:cNvSpPr/>
          <p:nvPr/>
        </p:nvSpPr>
        <p:spPr>
          <a:xfrm>
            <a:off x="2592000" y="2808000"/>
            <a:ext cx="648000" cy="0"/>
          </a:xfrm>
          <a:prstGeom prst="line">
            <a:avLst/>
          </a:prstGeom>
          <a:ln>
            <a:solidFill>
              <a:srgbClr val="ff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59" name="CustomShape 16"/>
          <p:cNvSpPr/>
          <p:nvPr/>
        </p:nvSpPr>
        <p:spPr>
          <a:xfrm>
            <a:off x="3240000" y="2664000"/>
            <a:ext cx="1295640" cy="359640"/>
          </a:xfrm>
          <a:prstGeom prst="rect">
            <a:avLst/>
          </a:prstGeom>
          <a:solidFill>
            <a:srgbClr val="ff4000"/>
          </a:solidFill>
          <a:ln>
            <a:solidFill>
              <a:srgbClr val="ff400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Map-0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60" name="CustomShape 17"/>
          <p:cNvSpPr/>
          <p:nvPr/>
        </p:nvSpPr>
        <p:spPr>
          <a:xfrm>
            <a:off x="3240000" y="2664000"/>
            <a:ext cx="1295640" cy="359640"/>
          </a:xfrm>
          <a:prstGeom prst="rect">
            <a:avLst/>
          </a:prstGeom>
          <a:solidFill>
            <a:srgbClr val="ff4000"/>
          </a:solidFill>
          <a:ln>
            <a:solidFill>
              <a:srgbClr val="ff400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Map-2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61" name="CustomShape 18"/>
          <p:cNvSpPr/>
          <p:nvPr/>
        </p:nvSpPr>
        <p:spPr>
          <a:xfrm>
            <a:off x="5311440" y="1800000"/>
            <a:ext cx="1295640" cy="359640"/>
          </a:xfrm>
          <a:prstGeom prst="rect">
            <a:avLst/>
          </a:prstGeom>
          <a:solidFill>
            <a:srgbClr val="ff4000"/>
          </a:solidFill>
          <a:ln>
            <a:solidFill>
              <a:srgbClr val="ff400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Reduce-0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62" name="CustomShape 19"/>
          <p:cNvSpPr/>
          <p:nvPr/>
        </p:nvSpPr>
        <p:spPr>
          <a:xfrm>
            <a:off x="5311440" y="2376000"/>
            <a:ext cx="1295640" cy="359640"/>
          </a:xfrm>
          <a:prstGeom prst="rect">
            <a:avLst/>
          </a:prstGeom>
          <a:solidFill>
            <a:srgbClr val="ff4000"/>
          </a:solidFill>
          <a:ln>
            <a:solidFill>
              <a:srgbClr val="ff400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Reduce-1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63" name="Line 20"/>
          <p:cNvSpPr/>
          <p:nvPr/>
        </p:nvSpPr>
        <p:spPr>
          <a:xfrm>
            <a:off x="4536000" y="1800000"/>
            <a:ext cx="775440" cy="216000"/>
          </a:xfrm>
          <a:prstGeom prst="line">
            <a:avLst/>
          </a:prstGeom>
          <a:ln>
            <a:solidFill>
              <a:srgbClr val="ff8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64" name="Line 21"/>
          <p:cNvSpPr/>
          <p:nvPr/>
        </p:nvSpPr>
        <p:spPr>
          <a:xfrm>
            <a:off x="4536000" y="2304000"/>
            <a:ext cx="775440" cy="216000"/>
          </a:xfrm>
          <a:prstGeom prst="line">
            <a:avLst/>
          </a:prstGeom>
          <a:ln>
            <a:solidFill>
              <a:srgbClr val="ff8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65" name="Line 22"/>
          <p:cNvSpPr/>
          <p:nvPr/>
        </p:nvSpPr>
        <p:spPr>
          <a:xfrm flipV="1">
            <a:off x="4536000" y="2520000"/>
            <a:ext cx="775440" cy="288000"/>
          </a:xfrm>
          <a:prstGeom prst="line">
            <a:avLst/>
          </a:prstGeom>
          <a:ln>
            <a:solidFill>
              <a:srgbClr val="ff8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66" name="Line 23"/>
          <p:cNvSpPr/>
          <p:nvPr/>
        </p:nvSpPr>
        <p:spPr>
          <a:xfrm flipV="1">
            <a:off x="4536000" y="2016000"/>
            <a:ext cx="775440" cy="288000"/>
          </a:xfrm>
          <a:prstGeom prst="line">
            <a:avLst/>
          </a:prstGeom>
          <a:ln>
            <a:solidFill>
              <a:srgbClr val="ff8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67" name="Line 24"/>
          <p:cNvSpPr/>
          <p:nvPr/>
        </p:nvSpPr>
        <p:spPr>
          <a:xfrm>
            <a:off x="4536000" y="1804320"/>
            <a:ext cx="775440" cy="715680"/>
          </a:xfrm>
          <a:prstGeom prst="line">
            <a:avLst/>
          </a:prstGeom>
          <a:ln>
            <a:solidFill>
              <a:srgbClr val="ff8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68" name="Line 25"/>
          <p:cNvSpPr/>
          <p:nvPr/>
        </p:nvSpPr>
        <p:spPr>
          <a:xfrm flipV="1">
            <a:off x="4536000" y="2016000"/>
            <a:ext cx="792000" cy="792360"/>
          </a:xfrm>
          <a:prstGeom prst="line">
            <a:avLst/>
          </a:prstGeom>
          <a:ln>
            <a:solidFill>
              <a:srgbClr val="ff8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69" name="CustomShape 26"/>
          <p:cNvSpPr/>
          <p:nvPr/>
        </p:nvSpPr>
        <p:spPr>
          <a:xfrm>
            <a:off x="6984000" y="2088000"/>
            <a:ext cx="1439640" cy="359640"/>
          </a:xfrm>
          <a:prstGeom prst="rect">
            <a:avLst/>
          </a:prstGeom>
          <a:solidFill>
            <a:srgbClr val="00a933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Result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70" name="Line 27"/>
          <p:cNvSpPr/>
          <p:nvPr/>
        </p:nvSpPr>
        <p:spPr>
          <a:xfrm>
            <a:off x="6607440" y="2016000"/>
            <a:ext cx="376560" cy="288000"/>
          </a:xfrm>
          <a:prstGeom prst="line">
            <a:avLst/>
          </a:prstGeom>
          <a:ln>
            <a:solidFill>
              <a:srgbClr val="00a933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71" name="Line 28"/>
          <p:cNvSpPr/>
          <p:nvPr/>
        </p:nvSpPr>
        <p:spPr>
          <a:xfrm flipV="1">
            <a:off x="6607440" y="2304000"/>
            <a:ext cx="376560" cy="288000"/>
          </a:xfrm>
          <a:prstGeom prst="line">
            <a:avLst/>
          </a:prstGeom>
          <a:ln>
            <a:solidFill>
              <a:srgbClr val="00a933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72" name="CustomShape 29"/>
          <p:cNvSpPr/>
          <p:nvPr/>
        </p:nvSpPr>
        <p:spPr>
          <a:xfrm>
            <a:off x="4608000" y="2736000"/>
            <a:ext cx="2015640" cy="1113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…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Shuffle</a:t>
            </a:r>
            <a:r>
              <a:rPr b="0" lang="zh-CN" sz="1800" spc="-1" strike="noStrike">
                <a:latin typeface="Arial"/>
              </a:rPr>
              <a:t>、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Middle Results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73" name="图表 2"/>
          <p:cNvGraphicFramePr/>
          <p:nvPr/>
        </p:nvGraphicFramePr>
        <p:xfrm>
          <a:off x="2381760" y="3317760"/>
          <a:ext cx="3592440" cy="2581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574" name="CustomShape 1"/>
          <p:cNvSpPr/>
          <p:nvPr/>
        </p:nvSpPr>
        <p:spPr>
          <a:xfrm>
            <a:off x="1893240" y="6107400"/>
            <a:ext cx="57142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微软雅黑"/>
                <a:ea typeface="微软雅黑"/>
              </a:rPr>
              <a:t>Hadoop</a:t>
            </a:r>
            <a:r>
              <a:rPr b="0" lang="zh-CN" sz="1800" spc="-1" strike="noStrike">
                <a:solidFill>
                  <a:srgbClr val="000000"/>
                </a:solidFill>
                <a:latin typeface="微软雅黑"/>
                <a:ea typeface="微软雅黑"/>
              </a:rPr>
              <a:t>与</a:t>
            </a:r>
            <a:r>
              <a:rPr b="0" lang="en-US" sz="1800" spc="-1" strike="noStrike">
                <a:solidFill>
                  <a:srgbClr val="000000"/>
                </a:solidFill>
                <a:latin typeface="微软雅黑"/>
                <a:ea typeface="微软雅黑"/>
              </a:rPr>
              <a:t>Spark</a:t>
            </a:r>
            <a:r>
              <a:rPr b="0" lang="zh-CN" sz="1800" spc="-1" strike="noStrike">
                <a:solidFill>
                  <a:srgbClr val="000000"/>
                </a:solidFill>
                <a:latin typeface="微软雅黑"/>
                <a:ea typeface="微软雅黑"/>
              </a:rPr>
              <a:t>执行逻辑回归的时间对比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75" name="CustomShape 2"/>
          <p:cNvSpPr/>
          <p:nvPr/>
        </p:nvSpPr>
        <p:spPr>
          <a:xfrm>
            <a:off x="355320" y="1592280"/>
            <a:ext cx="8470440" cy="1553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Wingdings" charset="2"/>
              <a:buChar char=""/>
            </a:pPr>
            <a:r>
              <a:rPr b="0" lang="zh-CN" sz="2400" spc="-1" strike="noStrike">
                <a:solidFill>
                  <a:srgbClr val="000000"/>
                </a:solidFill>
                <a:latin typeface="微软雅黑"/>
                <a:ea typeface="微软雅黑"/>
              </a:rPr>
              <a:t>使用</a:t>
            </a:r>
            <a:r>
              <a:rPr b="0" lang="en-US" sz="2400" spc="-1" strike="noStrike">
                <a:solidFill>
                  <a:srgbClr val="000000"/>
                </a:solidFill>
                <a:latin typeface="微软雅黑"/>
                <a:ea typeface="微软雅黑"/>
              </a:rPr>
              <a:t>Hadoop</a:t>
            </a:r>
            <a:r>
              <a:rPr b="0" lang="zh-CN" sz="2400" spc="-1" strike="noStrike">
                <a:solidFill>
                  <a:srgbClr val="000000"/>
                </a:solidFill>
                <a:latin typeface="微软雅黑"/>
                <a:ea typeface="微软雅黑"/>
              </a:rPr>
              <a:t>进行迭代计算非常耗资源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Wingdings" charset="2"/>
              <a:buChar char=""/>
            </a:pPr>
            <a:r>
              <a:rPr b="0" lang="en-US" sz="2400" spc="-1" strike="noStrike">
                <a:solidFill>
                  <a:srgbClr val="000000"/>
                </a:solidFill>
                <a:latin typeface="微软雅黑"/>
                <a:ea typeface="微软雅黑"/>
              </a:rPr>
              <a:t>Spark</a:t>
            </a:r>
            <a:r>
              <a:rPr b="0" lang="zh-CN" sz="2400" spc="-1" strike="noStrike">
                <a:solidFill>
                  <a:srgbClr val="000000"/>
                </a:solidFill>
                <a:latin typeface="微软雅黑"/>
                <a:ea typeface="微软雅黑"/>
              </a:rPr>
              <a:t>将数据载入内存后，之后的迭代计算都可以直接使用内存中的中间结果作运算，避免从磁盘中频繁读取数据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576" name="CustomShape 3"/>
          <p:cNvSpPr/>
          <p:nvPr/>
        </p:nvSpPr>
        <p:spPr>
          <a:xfrm>
            <a:off x="216720" y="445320"/>
            <a:ext cx="7390800" cy="9136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en-US" sz="4400" spc="-1" strike="noStrike">
                <a:solidFill>
                  <a:srgbClr val="000000"/>
                </a:solidFill>
                <a:latin typeface="黑体"/>
                <a:ea typeface="黑体"/>
              </a:rPr>
              <a:t>Spark</a:t>
            </a:r>
            <a:r>
              <a:rPr b="1" lang="zh-CN" sz="4400" spc="-1" strike="noStrike">
                <a:solidFill>
                  <a:srgbClr val="000000"/>
                </a:solidFill>
                <a:latin typeface="黑体"/>
                <a:ea typeface="黑体"/>
              </a:rPr>
              <a:t>与</a:t>
            </a:r>
            <a:r>
              <a:rPr b="1" lang="en-US" sz="4400" spc="-1" strike="noStrike">
                <a:solidFill>
                  <a:srgbClr val="000000"/>
                </a:solidFill>
                <a:latin typeface="黑体"/>
                <a:ea typeface="黑体"/>
              </a:rPr>
              <a:t>Hadoop</a:t>
            </a:r>
            <a:r>
              <a:rPr b="1" lang="zh-CN" sz="4400" spc="-1" strike="noStrike">
                <a:solidFill>
                  <a:srgbClr val="000000"/>
                </a:solidFill>
                <a:latin typeface="黑体"/>
                <a:ea typeface="黑体"/>
              </a:rPr>
              <a:t>的对比</a:t>
            </a:r>
            <a:endParaRPr b="0" lang="en-US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77" name="Table 1"/>
          <p:cNvGraphicFramePr/>
          <p:nvPr/>
        </p:nvGraphicFramePr>
        <p:xfrm>
          <a:off x="748440" y="1752480"/>
          <a:ext cx="7897320" cy="3812760"/>
        </p:xfrm>
        <a:graphic>
          <a:graphicData uri="http://schemas.openxmlformats.org/drawingml/2006/table">
            <a:tbl>
              <a:tblPr/>
              <a:tblGrid>
                <a:gridCol w="3420360"/>
                <a:gridCol w="4477320"/>
              </a:tblGrid>
              <a:tr h="578160"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800" spc="-1" strike="noStrike">
                          <a:solidFill>
                            <a:srgbClr val="ffffff"/>
                          </a:solidFill>
                          <a:latin typeface="Times New Roman"/>
                          <a:ea typeface="微软雅黑"/>
                        </a:rPr>
                        <a:t>MapReduce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3c8c93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800" spc="-1" strike="noStrike">
                          <a:solidFill>
                            <a:srgbClr val="ffffff"/>
                          </a:solidFill>
                          <a:latin typeface="Times New Roman"/>
                          <a:ea typeface="微软雅黑"/>
                        </a:rPr>
                        <a:t>Spark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3c8c93"/>
                    </a:solidFill>
                  </a:tcPr>
                </a:tc>
              </a:tr>
              <a:tr h="973800"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zh-CN" sz="2000" spc="-1" strike="noStrike">
                          <a:solidFill>
                            <a:srgbClr val="000000"/>
                          </a:solidFill>
                          <a:latin typeface="微软雅黑"/>
                          <a:ea typeface="微软雅黑"/>
                        </a:rPr>
                        <a:t>数据存储结构：磁盘</a:t>
                      </a: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latin typeface="微软雅黑"/>
                          <a:ea typeface="微软雅黑"/>
                        </a:rPr>
                        <a:t>HDFS</a:t>
                      </a:r>
                      <a:r>
                        <a:rPr b="0" lang="zh-CN" sz="2000" spc="-1" strike="noStrike">
                          <a:solidFill>
                            <a:srgbClr val="000000"/>
                          </a:solidFill>
                          <a:latin typeface="微软雅黑"/>
                          <a:ea typeface="微软雅黑"/>
                        </a:rPr>
                        <a:t>文件系统的</a:t>
                      </a: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latin typeface="微软雅黑"/>
                          <a:ea typeface="微软雅黑"/>
                        </a:rPr>
                        <a:t>split</a:t>
                      </a:r>
                      <a:endParaRPr b="0" lang="en-US" sz="2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6f3f4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zh-CN" sz="2000" spc="-1" strike="noStrike">
                          <a:solidFill>
                            <a:srgbClr val="000000"/>
                          </a:solidFill>
                          <a:latin typeface="微软雅黑"/>
                          <a:ea typeface="微软雅黑"/>
                        </a:rPr>
                        <a:t>使用内存构建弹性分布式数据集</a:t>
                      </a: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latin typeface="微软雅黑"/>
                          <a:ea typeface="微软雅黑"/>
                        </a:rPr>
                        <a:t>RDD</a:t>
                      </a:r>
                      <a:r>
                        <a:rPr b="0" lang="zh-CN" sz="2000" spc="-1" strike="noStrike">
                          <a:solidFill>
                            <a:srgbClr val="000000"/>
                          </a:solidFill>
                          <a:latin typeface="微软雅黑"/>
                          <a:ea typeface="微软雅黑"/>
                        </a:rPr>
                        <a:t>，对数据进行运算和</a:t>
                      </a: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latin typeface="微软雅黑"/>
                          <a:ea typeface="微软雅黑"/>
                        </a:rPr>
                        <a:t>cache</a:t>
                      </a:r>
                      <a:endParaRPr b="0" lang="en-US" sz="2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6f3f4"/>
                    </a:solidFill>
                  </a:tcPr>
                </a:tc>
              </a:tr>
              <a:tr h="459720"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zh-CN" sz="2000" spc="-1" strike="noStrike">
                          <a:solidFill>
                            <a:srgbClr val="000000"/>
                          </a:solidFill>
                          <a:latin typeface="微软雅黑"/>
                          <a:ea typeface="微软雅黑"/>
                        </a:rPr>
                        <a:t>任务调度：</a:t>
                      </a: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latin typeface="微软雅黑"/>
                          <a:ea typeface="微软雅黑"/>
                        </a:rPr>
                        <a:t>Map + Reduce</a:t>
                      </a:r>
                      <a:endParaRPr b="0" lang="en-US" sz="2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latin typeface="微软雅黑"/>
                          <a:ea typeface="微软雅黑"/>
                        </a:rPr>
                        <a:t>DAG: Transformation + Action</a:t>
                      </a:r>
                      <a:endParaRPr b="0" lang="en-US" sz="2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828360"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zh-CN" sz="2000" spc="-1" strike="noStrike">
                          <a:solidFill>
                            <a:srgbClr val="000000"/>
                          </a:solidFill>
                          <a:latin typeface="微软雅黑"/>
                          <a:ea typeface="微软雅黑"/>
                        </a:rPr>
                        <a:t>计算中间结果落到磁盘，</a:t>
                      </a: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latin typeface="微软雅黑"/>
                          <a:ea typeface="微软雅黑"/>
                        </a:rPr>
                        <a:t>IO</a:t>
                      </a:r>
                      <a:r>
                        <a:rPr b="0" lang="zh-CN" sz="2000" spc="-1" strike="noStrike">
                          <a:solidFill>
                            <a:srgbClr val="000000"/>
                          </a:solidFill>
                          <a:latin typeface="微软雅黑"/>
                          <a:ea typeface="微软雅黑"/>
                        </a:rPr>
                        <a:t>及序列化、反序列化代价大</a:t>
                      </a:r>
                      <a:endParaRPr b="0" lang="en-US" sz="2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6f3f4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zh-CN" sz="2000" spc="-1" strike="noStrike">
                          <a:solidFill>
                            <a:srgbClr val="000000"/>
                          </a:solidFill>
                          <a:latin typeface="微软雅黑"/>
                          <a:ea typeface="微软雅黑"/>
                        </a:rPr>
                        <a:t>计算中间结果在内存中维护</a:t>
                      </a:r>
                      <a:endParaRPr b="0" lang="en-US" sz="20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zh-CN" sz="2000" spc="-1" strike="noStrike">
                          <a:solidFill>
                            <a:srgbClr val="000000"/>
                          </a:solidFill>
                          <a:latin typeface="微软雅黑"/>
                          <a:ea typeface="微软雅黑"/>
                        </a:rPr>
                        <a:t>存取速度比磁盘高几个数量级</a:t>
                      </a:r>
                      <a:endParaRPr b="0" lang="en-US" sz="2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6f3f4"/>
                    </a:solidFill>
                  </a:tcPr>
                </a:tc>
              </a:tr>
              <a:tr h="973080"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latin typeface="微软雅黑"/>
                          <a:ea typeface="微软雅黑"/>
                        </a:rPr>
                        <a:t>Task</a:t>
                      </a:r>
                      <a:r>
                        <a:rPr b="0" lang="zh-CN" sz="2000" spc="-1" strike="noStrike">
                          <a:solidFill>
                            <a:srgbClr val="000000"/>
                          </a:solidFill>
                          <a:latin typeface="微软雅黑"/>
                          <a:ea typeface="微软雅黑"/>
                        </a:rPr>
                        <a:t>以进程的方式维护，需要数秒时间才能启动任务</a:t>
                      </a:r>
                      <a:endParaRPr b="0" lang="en-US" sz="2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latin typeface="微软雅黑"/>
                          <a:ea typeface="微软雅黑"/>
                        </a:rPr>
                        <a:t>Task</a:t>
                      </a:r>
                      <a:r>
                        <a:rPr b="0" lang="zh-CN" sz="2000" spc="-1" strike="noStrike">
                          <a:solidFill>
                            <a:srgbClr val="000000"/>
                          </a:solidFill>
                          <a:latin typeface="微软雅黑"/>
                          <a:ea typeface="微软雅黑"/>
                        </a:rPr>
                        <a:t>以线程的方式维护，对于小数据集读取能够达到亚秒级的延迟</a:t>
                      </a:r>
                      <a:endParaRPr b="0" lang="en-US" sz="2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3f9f9"/>
                    </a:solidFill>
                  </a:tcPr>
                </a:tc>
              </a:tr>
            </a:tbl>
          </a:graphicData>
        </a:graphic>
      </p:graphicFrame>
      <p:sp>
        <p:nvSpPr>
          <p:cNvPr id="578" name="CustomShape 2"/>
          <p:cNvSpPr/>
          <p:nvPr/>
        </p:nvSpPr>
        <p:spPr>
          <a:xfrm>
            <a:off x="216720" y="445320"/>
            <a:ext cx="7390800" cy="9136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en-US" sz="4400" spc="-1" strike="noStrike">
                <a:solidFill>
                  <a:srgbClr val="000000"/>
                </a:solidFill>
                <a:latin typeface="黑体"/>
                <a:ea typeface="黑体"/>
              </a:rPr>
              <a:t>Spark</a:t>
            </a:r>
            <a:r>
              <a:rPr b="1" lang="zh-CN" sz="4400" spc="-1" strike="noStrike">
                <a:solidFill>
                  <a:srgbClr val="000000"/>
                </a:solidFill>
                <a:latin typeface="黑体"/>
                <a:ea typeface="黑体"/>
              </a:rPr>
              <a:t>与</a:t>
            </a:r>
            <a:r>
              <a:rPr b="1" lang="en-US" sz="4400" spc="-1" strike="noStrike">
                <a:solidFill>
                  <a:srgbClr val="000000"/>
                </a:solidFill>
                <a:latin typeface="黑体"/>
                <a:ea typeface="黑体"/>
              </a:rPr>
              <a:t>Hadoop</a:t>
            </a:r>
            <a:r>
              <a:rPr b="1" lang="zh-CN" sz="4400" spc="-1" strike="noStrike">
                <a:solidFill>
                  <a:srgbClr val="000000"/>
                </a:solidFill>
                <a:latin typeface="黑体"/>
                <a:ea typeface="黑体"/>
              </a:rPr>
              <a:t>的对比</a:t>
            </a:r>
            <a:endParaRPr b="0" lang="en-US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9" name="Group 1"/>
          <p:cNvGrpSpPr/>
          <p:nvPr/>
        </p:nvGrpSpPr>
        <p:grpSpPr>
          <a:xfrm>
            <a:off x="720" y="857160"/>
            <a:ext cx="9143280" cy="5142960"/>
            <a:chOff x="720" y="857160"/>
            <a:chExt cx="9143280" cy="5142960"/>
          </a:xfrm>
        </p:grpSpPr>
        <p:pic>
          <p:nvPicPr>
            <p:cNvPr id="580" name="Picture 2" descr="Practical or Theory: What Makes You Pro After Bachelor in Technology? -  Sharda University Blog"/>
            <p:cNvPicPr/>
            <p:nvPr/>
          </p:nvPicPr>
          <p:blipFill>
            <a:blip r:embed="rId1"/>
            <a:stretch/>
          </p:blipFill>
          <p:spPr>
            <a:xfrm flipH="1">
              <a:off x="720" y="857160"/>
              <a:ext cx="9143280" cy="514296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81" name="图片 3" descr=""/>
            <p:cNvPicPr/>
            <p:nvPr/>
          </p:nvPicPr>
          <p:blipFill>
            <a:blip r:embed="rId2"/>
            <a:stretch/>
          </p:blipFill>
          <p:spPr>
            <a:xfrm>
              <a:off x="861840" y="1432800"/>
              <a:ext cx="2260800" cy="85104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82" name="图片 5" descr=""/>
            <p:cNvPicPr/>
            <p:nvPr/>
          </p:nvPicPr>
          <p:blipFill>
            <a:blip r:embed="rId3"/>
            <a:stretch/>
          </p:blipFill>
          <p:spPr>
            <a:xfrm>
              <a:off x="5844600" y="1362600"/>
              <a:ext cx="2946600" cy="1091160"/>
            </a:xfrm>
            <a:prstGeom prst="rect">
              <a:avLst/>
            </a:prstGeom>
            <a:ln>
              <a:noFill/>
            </a:ln>
          </p:spPr>
        </p:pic>
        <p:sp>
          <p:nvSpPr>
            <p:cNvPr id="583" name="CustomShape 2"/>
            <p:cNvSpPr/>
            <p:nvPr/>
          </p:nvSpPr>
          <p:spPr>
            <a:xfrm>
              <a:off x="949680" y="1801080"/>
              <a:ext cx="2018520" cy="6386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1" lang="en-US" sz="3600" spc="-1" strike="noStrike">
                  <a:solidFill>
                    <a:srgbClr val="ffdb53"/>
                  </a:solidFill>
                  <a:latin typeface="Arial Black"/>
                  <a:ea typeface="宋体"/>
                </a:rPr>
                <a:t>THEORY</a:t>
              </a:r>
              <a:endParaRPr b="0" lang="en-US" sz="3600" spc="-1" strike="noStrike">
                <a:latin typeface="Arial"/>
              </a:endParaRPr>
            </a:p>
          </p:txBody>
        </p:sp>
        <p:sp>
          <p:nvSpPr>
            <p:cNvPr id="584" name="CustomShape 3"/>
            <p:cNvSpPr/>
            <p:nvPr/>
          </p:nvSpPr>
          <p:spPr>
            <a:xfrm>
              <a:off x="6196320" y="1821960"/>
              <a:ext cx="2667960" cy="6386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1" lang="en-US" sz="3600" spc="-1" strike="noStrike">
                  <a:solidFill>
                    <a:srgbClr val="ffdb53"/>
                  </a:solidFill>
                  <a:latin typeface="Arial Black"/>
                  <a:ea typeface="宋体"/>
                </a:rPr>
                <a:t>PRACTICAL</a:t>
              </a:r>
              <a:endParaRPr b="0" lang="en-US" sz="3600" spc="-1" strike="noStrike">
                <a:latin typeface="Arial"/>
              </a:endParaRPr>
            </a:p>
          </p:txBody>
        </p:sp>
      </p:grpSp>
      <p:sp>
        <p:nvSpPr>
          <p:cNvPr id="585" name="CustomShape 4"/>
          <p:cNvSpPr/>
          <p:nvPr/>
        </p:nvSpPr>
        <p:spPr>
          <a:xfrm>
            <a:off x="6458040" y="6356520"/>
            <a:ext cx="20566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DF39EF22-BB8C-4A9D-A116-F69EC755E68D}" type="slidenum">
              <a:rPr b="0" lang="en-US" sz="1200" spc="-1" strike="noStrike">
                <a:solidFill>
                  <a:srgbClr val="8b8b8b"/>
                </a:solidFill>
                <a:latin typeface="Arial"/>
                <a:ea typeface="宋体"/>
              </a:rPr>
              <a:t>&lt;编号&gt;</a:t>
            </a:fld>
            <a:endParaRPr b="0" lang="en-US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CustomShape 1"/>
          <p:cNvSpPr/>
          <p:nvPr/>
        </p:nvSpPr>
        <p:spPr>
          <a:xfrm>
            <a:off x="628560" y="365040"/>
            <a:ext cx="788616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Spark——</a:t>
            </a:r>
            <a:r>
              <a:rPr b="0" lang="zh-CN" sz="4400" spc="-1" strike="noStrike">
                <a:solidFill>
                  <a:srgbClr val="000000"/>
                </a:solidFill>
                <a:latin typeface="Calibri"/>
              </a:rPr>
              <a:t>实践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587" name="CustomShape 2"/>
          <p:cNvSpPr/>
          <p:nvPr/>
        </p:nvSpPr>
        <p:spPr>
          <a:xfrm>
            <a:off x="183600" y="245160"/>
            <a:ext cx="6857280" cy="3503160"/>
          </a:xfrm>
          <a:prstGeom prst="rect">
            <a:avLst/>
          </a:prstGeom>
          <a:noFill/>
          <a:ln>
            <a:noFill/>
          </a:ln>
          <a:effectLst>
            <a:outerShdw algn="ctr" blurRad="57150" dir="5400000" dist="19080" rotWithShape="0">
              <a:srgbClr val="000000">
                <a:alpha val="63000"/>
              </a:srgbClr>
            </a:outerShdw>
          </a:effectLst>
        </p:spPr>
        <p:style>
          <a:lnRef idx="1"/>
          <a:fillRef idx="0"/>
          <a:effectRef idx="2"/>
          <a:fontRef idx="minor"/>
        </p:style>
      </p:sp>
      <p:sp>
        <p:nvSpPr>
          <p:cNvPr id="588" name="CustomShape 3"/>
          <p:cNvSpPr/>
          <p:nvPr/>
        </p:nvSpPr>
        <p:spPr>
          <a:xfrm>
            <a:off x="628560" y="1825560"/>
            <a:ext cx="7886160" cy="4511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000000"/>
                </a:solidFill>
                <a:latin typeface="微软雅黑"/>
                <a:ea typeface="微软雅黑"/>
              </a:rPr>
              <a:t>Spark</a:t>
            </a:r>
            <a:r>
              <a:rPr b="1" lang="zh-CN" sz="2800" spc="-1" strike="noStrike">
                <a:solidFill>
                  <a:srgbClr val="000000"/>
                </a:solidFill>
                <a:latin typeface="微软雅黑"/>
                <a:ea typeface="微软雅黑"/>
              </a:rPr>
              <a:t>安装</a:t>
            </a:r>
            <a:r>
              <a:rPr b="1" lang="en-US" sz="2800" spc="-1" strike="noStrike">
                <a:solidFill>
                  <a:srgbClr val="000000"/>
                </a:solidFill>
                <a:latin typeface="微软雅黑"/>
                <a:ea typeface="微软雅黑"/>
              </a:rPr>
              <a:t>:</a:t>
            </a:r>
            <a:endParaRPr b="0" lang="en-US" sz="28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b="1" lang="zh-CN" sz="2800" spc="-1" strike="noStrike">
                <a:solidFill>
                  <a:srgbClr val="000000"/>
                </a:solidFill>
                <a:latin typeface="微软雅黑"/>
                <a:ea typeface="微软雅黑"/>
              </a:rPr>
              <a:t>安装</a:t>
            </a:r>
            <a:r>
              <a:rPr b="1" lang="en-US" sz="2800" spc="-1" strike="noStrike">
                <a:solidFill>
                  <a:srgbClr val="000000"/>
                </a:solidFill>
                <a:latin typeface="微软雅黑"/>
                <a:ea typeface="微软雅黑"/>
              </a:rPr>
              <a:t>jdk</a:t>
            </a:r>
            <a:endParaRPr b="0" lang="en-US" sz="28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b="1" lang="zh-CN" sz="2800" spc="-1" strike="noStrike">
                <a:solidFill>
                  <a:srgbClr val="000000"/>
                </a:solidFill>
                <a:latin typeface="微软雅黑"/>
                <a:ea typeface="微软雅黑"/>
              </a:rPr>
              <a:t>安装</a:t>
            </a:r>
            <a:r>
              <a:rPr b="1" lang="en-US" sz="2800" spc="-1" strike="noStrike">
                <a:solidFill>
                  <a:srgbClr val="000000"/>
                </a:solidFill>
                <a:latin typeface="微软雅黑"/>
                <a:ea typeface="微软雅黑"/>
              </a:rPr>
              <a:t>scala</a:t>
            </a:r>
            <a:endParaRPr b="0" lang="en-US" sz="28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b="1" lang="zh-CN" sz="2800" spc="-1" strike="noStrike">
                <a:solidFill>
                  <a:srgbClr val="000000"/>
                </a:solidFill>
                <a:latin typeface="微软雅黑"/>
                <a:ea typeface="微软雅黑"/>
              </a:rPr>
              <a:t>安装</a:t>
            </a:r>
            <a:r>
              <a:rPr b="1" lang="en-US" sz="2800" spc="-1" strike="noStrike">
                <a:solidFill>
                  <a:srgbClr val="000000"/>
                </a:solidFill>
                <a:latin typeface="微软雅黑"/>
                <a:ea typeface="微软雅黑"/>
              </a:rPr>
              <a:t>hadoop</a:t>
            </a:r>
            <a:endParaRPr b="0" lang="en-US" sz="28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b="1" lang="zh-CN" sz="2800" spc="-1" strike="noStrike">
                <a:solidFill>
                  <a:srgbClr val="000000"/>
                </a:solidFill>
                <a:latin typeface="微软雅黑"/>
                <a:ea typeface="微软雅黑"/>
              </a:rPr>
              <a:t>安装</a:t>
            </a:r>
            <a:r>
              <a:rPr b="1" lang="en-US" sz="2800" spc="-1" strike="noStrike">
                <a:solidFill>
                  <a:srgbClr val="000000"/>
                </a:solidFill>
                <a:latin typeface="微软雅黑"/>
                <a:ea typeface="微软雅黑"/>
              </a:rPr>
              <a:t>spark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zh-CN" sz="2800" spc="-1" strike="noStrike">
                <a:solidFill>
                  <a:srgbClr val="000000"/>
                </a:solidFill>
                <a:latin typeface="微软雅黑"/>
                <a:ea typeface="微软雅黑"/>
              </a:rPr>
              <a:t>参考</a:t>
            </a:r>
            <a:r>
              <a:rPr b="1" lang="en-US" sz="2800" spc="-1" strike="noStrike">
                <a:solidFill>
                  <a:srgbClr val="000000"/>
                </a:solidFill>
                <a:latin typeface="微软雅黑"/>
                <a:ea typeface="微软雅黑"/>
              </a:rPr>
              <a:t>blog:https://www.cnblogs.com/swordfall/p/7868589.html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CustomShape 1"/>
          <p:cNvSpPr/>
          <p:nvPr/>
        </p:nvSpPr>
        <p:spPr>
          <a:xfrm>
            <a:off x="628560" y="365040"/>
            <a:ext cx="788616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Spark——</a:t>
            </a:r>
            <a:r>
              <a:rPr b="0" lang="zh-CN" sz="4400" spc="-1" strike="noStrike">
                <a:solidFill>
                  <a:srgbClr val="000000"/>
                </a:solidFill>
                <a:latin typeface="Calibri"/>
              </a:rPr>
              <a:t>实践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590" name="CustomShape 2"/>
          <p:cNvSpPr/>
          <p:nvPr/>
        </p:nvSpPr>
        <p:spPr>
          <a:xfrm>
            <a:off x="183600" y="245160"/>
            <a:ext cx="6857280" cy="3503160"/>
          </a:xfrm>
          <a:prstGeom prst="rect">
            <a:avLst/>
          </a:prstGeom>
          <a:noFill/>
          <a:ln>
            <a:noFill/>
          </a:ln>
          <a:effectLst>
            <a:outerShdw algn="ctr" blurRad="57150" dir="5400000" dist="19080" rotWithShape="0">
              <a:srgbClr val="000000">
                <a:alpha val="63000"/>
              </a:srgbClr>
            </a:outerShdw>
          </a:effectLst>
        </p:spPr>
        <p:style>
          <a:lnRef idx="1"/>
          <a:fillRef idx="0"/>
          <a:effectRef idx="2"/>
          <a:fontRef idx="minor"/>
        </p:style>
      </p:sp>
      <p:sp>
        <p:nvSpPr>
          <p:cNvPr id="591" name="CustomShape 3"/>
          <p:cNvSpPr/>
          <p:nvPr/>
        </p:nvSpPr>
        <p:spPr>
          <a:xfrm>
            <a:off x="628560" y="1825560"/>
            <a:ext cx="7886160" cy="435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000000"/>
                </a:solidFill>
                <a:latin typeface="微软雅黑"/>
                <a:ea typeface="微软雅黑"/>
              </a:rPr>
              <a:t>Spark-Scala</a:t>
            </a:r>
            <a:r>
              <a:rPr b="1" lang="zh-CN" sz="2800" spc="-1" strike="noStrike">
                <a:solidFill>
                  <a:srgbClr val="000000"/>
                </a:solidFill>
                <a:latin typeface="微软雅黑"/>
                <a:ea typeface="微软雅黑"/>
              </a:rPr>
              <a:t>：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zh-CN" sz="2800" spc="-1" strike="noStrike">
                <a:solidFill>
                  <a:srgbClr val="000000"/>
                </a:solidFill>
                <a:latin typeface="微软雅黑"/>
                <a:ea typeface="微软雅黑"/>
              </a:rPr>
              <a:t>作业：使用</a:t>
            </a:r>
            <a:r>
              <a:rPr b="1" lang="en-US" sz="2800" spc="-1" strike="noStrike">
                <a:solidFill>
                  <a:srgbClr val="000000"/>
                </a:solidFill>
                <a:latin typeface="微软雅黑"/>
                <a:ea typeface="微软雅黑"/>
              </a:rPr>
              <a:t>Spark-Scala</a:t>
            </a:r>
            <a:r>
              <a:rPr b="1" lang="zh-CN" sz="2800" spc="-1" strike="noStrike">
                <a:solidFill>
                  <a:srgbClr val="000000"/>
                </a:solidFill>
                <a:latin typeface="微软雅黑"/>
                <a:ea typeface="微软雅黑"/>
              </a:rPr>
              <a:t>实现</a:t>
            </a:r>
            <a:r>
              <a:rPr b="1" lang="en-US" sz="2800" spc="-1" strike="noStrike">
                <a:solidFill>
                  <a:srgbClr val="000000"/>
                </a:solidFill>
                <a:latin typeface="微软雅黑"/>
                <a:ea typeface="微软雅黑"/>
              </a:rPr>
              <a:t>wordcount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592" name="" descr=""/>
          <p:cNvPicPr/>
          <p:nvPr/>
        </p:nvPicPr>
        <p:blipFill>
          <a:blip r:embed="rId1"/>
          <a:stretch/>
        </p:blipFill>
        <p:spPr>
          <a:xfrm>
            <a:off x="1082880" y="3633120"/>
            <a:ext cx="4190400" cy="990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CustomShape 1"/>
          <p:cNvSpPr/>
          <p:nvPr/>
        </p:nvSpPr>
        <p:spPr>
          <a:xfrm>
            <a:off x="628560" y="365040"/>
            <a:ext cx="788616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Spark——</a:t>
            </a:r>
            <a:r>
              <a:rPr b="0" lang="zh-CN" sz="4400" spc="-1" strike="noStrike">
                <a:solidFill>
                  <a:srgbClr val="000000"/>
                </a:solidFill>
                <a:latin typeface="Calibri"/>
              </a:rPr>
              <a:t>实践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594" name="CustomShape 2"/>
          <p:cNvSpPr/>
          <p:nvPr/>
        </p:nvSpPr>
        <p:spPr>
          <a:xfrm>
            <a:off x="183600" y="245160"/>
            <a:ext cx="6857280" cy="3503160"/>
          </a:xfrm>
          <a:prstGeom prst="rect">
            <a:avLst/>
          </a:prstGeom>
          <a:noFill/>
          <a:ln>
            <a:noFill/>
          </a:ln>
          <a:effectLst>
            <a:outerShdw algn="ctr" blurRad="57150" dir="5400000" dist="19080" rotWithShape="0">
              <a:srgbClr val="000000">
                <a:alpha val="63000"/>
              </a:srgbClr>
            </a:outerShdw>
          </a:effectLst>
        </p:spPr>
        <p:style>
          <a:lnRef idx="1"/>
          <a:fillRef idx="0"/>
          <a:effectRef idx="2"/>
          <a:fontRef idx="minor"/>
        </p:style>
      </p:sp>
      <p:sp>
        <p:nvSpPr>
          <p:cNvPr id="595" name="CustomShape 3"/>
          <p:cNvSpPr/>
          <p:nvPr/>
        </p:nvSpPr>
        <p:spPr>
          <a:xfrm>
            <a:off x="628560" y="1825560"/>
            <a:ext cx="7886160" cy="435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000000"/>
                </a:solidFill>
                <a:latin typeface="微软雅黑"/>
                <a:ea typeface="微软雅黑"/>
              </a:rPr>
              <a:t>Spark-Scala</a:t>
            </a:r>
            <a:r>
              <a:rPr b="1" lang="zh-CN" sz="2800" spc="-1" strike="noStrike">
                <a:solidFill>
                  <a:srgbClr val="000000"/>
                </a:solidFill>
                <a:latin typeface="微软雅黑"/>
                <a:ea typeface="微软雅黑"/>
              </a:rPr>
              <a:t>：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zh-CN" sz="2800" spc="-1" strike="noStrike">
                <a:solidFill>
                  <a:srgbClr val="000000"/>
                </a:solidFill>
                <a:latin typeface="微软雅黑"/>
                <a:ea typeface="微软雅黑"/>
              </a:rPr>
              <a:t>补充知识：函数式编程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000000"/>
                </a:solidFill>
                <a:latin typeface="微软雅黑"/>
                <a:ea typeface="微软雅黑"/>
              </a:rPr>
              <a:t>	</a:t>
            </a:r>
            <a:r>
              <a:rPr b="1" lang="zh-CN" sz="2800" spc="-1" strike="noStrike">
                <a:solidFill>
                  <a:srgbClr val="000000"/>
                </a:solidFill>
                <a:latin typeface="微软雅黑"/>
                <a:ea typeface="微软雅黑"/>
              </a:rPr>
              <a:t>函数式编程：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000000"/>
                </a:solidFill>
                <a:latin typeface="微软雅黑"/>
                <a:ea typeface="微软雅黑"/>
              </a:rPr>
              <a:t>	</a:t>
            </a:r>
            <a:r>
              <a:rPr b="1" lang="en-US" sz="2800" spc="-1" strike="noStrike">
                <a:solidFill>
                  <a:srgbClr val="000000"/>
                </a:solidFill>
                <a:latin typeface="微软雅黑"/>
                <a:ea typeface="微软雅黑"/>
              </a:rPr>
              <a:t>	</a:t>
            </a:r>
            <a:r>
              <a:rPr b="1" lang="zh-CN" sz="2800" spc="-1" strike="noStrike">
                <a:solidFill>
                  <a:srgbClr val="000000"/>
                </a:solidFill>
                <a:latin typeface="微软雅黑"/>
                <a:ea typeface="微软雅黑"/>
              </a:rPr>
              <a:t>核心：嵌套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000000"/>
                </a:solidFill>
                <a:latin typeface="微软雅黑"/>
                <a:ea typeface="微软雅黑"/>
              </a:rPr>
              <a:t>	</a:t>
            </a:r>
            <a:r>
              <a:rPr b="1" lang="en-US" sz="2800" spc="-1" strike="noStrike">
                <a:solidFill>
                  <a:srgbClr val="000000"/>
                </a:solidFill>
                <a:latin typeface="微软雅黑"/>
                <a:ea typeface="微软雅黑"/>
              </a:rPr>
              <a:t>	</a:t>
            </a:r>
            <a:r>
              <a:rPr b="1" lang="zh-CN" sz="2800" spc="-1" strike="noStrike">
                <a:solidFill>
                  <a:srgbClr val="000000"/>
                </a:solidFill>
                <a:latin typeface="微软雅黑"/>
                <a:ea typeface="微软雅黑"/>
              </a:rPr>
              <a:t>视图：计算机视图（输入输出）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000000"/>
                </a:solidFill>
                <a:latin typeface="微软雅黑"/>
                <a:ea typeface="微软雅黑"/>
              </a:rPr>
              <a:t>	</a:t>
            </a:r>
            <a:r>
              <a:rPr b="1" lang="en-US" sz="2800" spc="-1" strike="noStrike">
                <a:solidFill>
                  <a:srgbClr val="000000"/>
                </a:solidFill>
                <a:latin typeface="微软雅黑"/>
                <a:ea typeface="微软雅黑"/>
              </a:rPr>
              <a:t>	</a:t>
            </a:r>
            <a:r>
              <a:rPr b="1" lang="zh-CN" sz="2800" spc="-1" strike="noStrike">
                <a:solidFill>
                  <a:srgbClr val="000000"/>
                </a:solidFill>
                <a:latin typeface="微软雅黑"/>
                <a:ea typeface="微软雅黑"/>
              </a:rPr>
              <a:t>思想：函数也能作为函数的输入输出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000000"/>
                </a:solidFill>
                <a:latin typeface="微软雅黑"/>
                <a:ea typeface="微软雅黑"/>
              </a:rPr>
              <a:t>	</a:t>
            </a:r>
            <a:r>
              <a:rPr b="1" lang="en-US" sz="2800" spc="-1" strike="noStrike">
                <a:solidFill>
                  <a:srgbClr val="000000"/>
                </a:solidFill>
                <a:latin typeface="微软雅黑"/>
                <a:ea typeface="微软雅黑"/>
              </a:rPr>
              <a:t>	</a:t>
            </a:r>
            <a:r>
              <a:rPr b="1" lang="zh-CN" sz="2800" spc="-1" strike="noStrike">
                <a:solidFill>
                  <a:srgbClr val="000000"/>
                </a:solidFill>
                <a:latin typeface="微软雅黑"/>
                <a:ea typeface="微软雅黑"/>
              </a:rPr>
              <a:t>特点：代码优雅简洁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CustomShape 1"/>
          <p:cNvSpPr/>
          <p:nvPr/>
        </p:nvSpPr>
        <p:spPr>
          <a:xfrm>
            <a:off x="628560" y="365040"/>
            <a:ext cx="788616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Spark——</a:t>
            </a:r>
            <a:r>
              <a:rPr b="0" lang="zh-CN" sz="4400" spc="-1" strike="noStrike">
                <a:solidFill>
                  <a:srgbClr val="000000"/>
                </a:solidFill>
                <a:latin typeface="Calibri"/>
              </a:rPr>
              <a:t>实践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597" name="CustomShape 2"/>
          <p:cNvSpPr/>
          <p:nvPr/>
        </p:nvSpPr>
        <p:spPr>
          <a:xfrm>
            <a:off x="183600" y="245160"/>
            <a:ext cx="6857280" cy="3503160"/>
          </a:xfrm>
          <a:prstGeom prst="rect">
            <a:avLst/>
          </a:prstGeom>
          <a:noFill/>
          <a:ln>
            <a:noFill/>
          </a:ln>
          <a:effectLst>
            <a:outerShdw algn="ctr" blurRad="57150" dir="5400000" dist="19080" rotWithShape="0">
              <a:srgbClr val="000000">
                <a:alpha val="63000"/>
              </a:srgbClr>
            </a:outerShdw>
          </a:effectLst>
        </p:spPr>
        <p:style>
          <a:lnRef idx="1"/>
          <a:fillRef idx="0"/>
          <a:effectRef idx="2"/>
          <a:fontRef idx="minor"/>
        </p:style>
      </p:sp>
      <p:sp>
        <p:nvSpPr>
          <p:cNvPr id="598" name="CustomShape 3"/>
          <p:cNvSpPr/>
          <p:nvPr/>
        </p:nvSpPr>
        <p:spPr>
          <a:xfrm>
            <a:off x="628560" y="1825560"/>
            <a:ext cx="7886160" cy="435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000000"/>
                </a:solidFill>
                <a:latin typeface="微软雅黑"/>
                <a:ea typeface="微软雅黑"/>
              </a:rPr>
              <a:t>Spark-Scala</a:t>
            </a:r>
            <a:r>
              <a:rPr b="1" lang="zh-CN" sz="2800" spc="-1" strike="noStrike">
                <a:solidFill>
                  <a:srgbClr val="000000"/>
                </a:solidFill>
                <a:latin typeface="微软雅黑"/>
                <a:ea typeface="微软雅黑"/>
              </a:rPr>
              <a:t>：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zh-CN" sz="2800" spc="-1" strike="noStrike">
                <a:solidFill>
                  <a:srgbClr val="000000"/>
                </a:solidFill>
                <a:latin typeface="微软雅黑"/>
                <a:ea typeface="微软雅黑"/>
              </a:rPr>
              <a:t>作业：使用</a:t>
            </a:r>
            <a:r>
              <a:rPr b="1" lang="en-US" sz="2800" spc="-1" strike="noStrike">
                <a:solidFill>
                  <a:srgbClr val="000000"/>
                </a:solidFill>
                <a:latin typeface="微软雅黑"/>
                <a:ea typeface="微软雅黑"/>
              </a:rPr>
              <a:t>Spark-Scala</a:t>
            </a:r>
            <a:r>
              <a:rPr b="1" lang="zh-CN" sz="2800" spc="-1" strike="noStrike">
                <a:solidFill>
                  <a:srgbClr val="000000"/>
                </a:solidFill>
                <a:latin typeface="微软雅黑"/>
                <a:ea typeface="微软雅黑"/>
              </a:rPr>
              <a:t>实现</a:t>
            </a:r>
            <a:r>
              <a:rPr b="1" lang="en-US" sz="2800" spc="-1" strike="noStrike">
                <a:solidFill>
                  <a:srgbClr val="000000"/>
                </a:solidFill>
                <a:latin typeface="微软雅黑"/>
                <a:ea typeface="微软雅黑"/>
              </a:rPr>
              <a:t>wordcount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599" name="" descr=""/>
          <p:cNvPicPr/>
          <p:nvPr/>
        </p:nvPicPr>
        <p:blipFill>
          <a:blip r:embed="rId1"/>
          <a:stretch/>
        </p:blipFill>
        <p:spPr>
          <a:xfrm>
            <a:off x="1437120" y="3312000"/>
            <a:ext cx="6914520" cy="4471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CustomShape 1"/>
          <p:cNvSpPr/>
          <p:nvPr/>
        </p:nvSpPr>
        <p:spPr>
          <a:xfrm>
            <a:off x="-31680" y="-136440"/>
            <a:ext cx="304200" cy="30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1" name="CustomShape 2"/>
          <p:cNvSpPr/>
          <p:nvPr/>
        </p:nvSpPr>
        <p:spPr>
          <a:xfrm>
            <a:off x="473400" y="1120680"/>
            <a:ext cx="7914240" cy="2832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5120">
              <a:lnSpc>
                <a:spcPct val="150000"/>
              </a:lnSpc>
              <a:buClr>
                <a:srgbClr val="000000"/>
              </a:buClr>
              <a:buFont typeface="Wingdings" charset="2"/>
              <a:buChar char=""/>
            </a:pPr>
            <a:r>
              <a:rPr b="0" lang="en-US" sz="2000" spc="-1" strike="noStrike">
                <a:solidFill>
                  <a:srgbClr val="000000"/>
                </a:solidFill>
                <a:latin typeface="微软雅黑"/>
                <a:ea typeface="微软雅黑"/>
              </a:rPr>
              <a:t>HBase</a:t>
            </a:r>
            <a:r>
              <a:rPr b="0" lang="zh-CN" sz="2000" spc="-1" strike="noStrike">
                <a:solidFill>
                  <a:srgbClr val="000000"/>
                </a:solidFill>
                <a:latin typeface="微软雅黑"/>
                <a:ea typeface="微软雅黑"/>
              </a:rPr>
              <a:t>（ </a:t>
            </a:r>
            <a:r>
              <a:rPr b="0" lang="en-US" sz="2000" spc="-1" strike="noStrike">
                <a:solidFill>
                  <a:srgbClr val="000000"/>
                </a:solidFill>
                <a:latin typeface="微软雅黑"/>
                <a:ea typeface="微软雅黑"/>
              </a:rPr>
              <a:t>Hadoop Database</a:t>
            </a:r>
            <a:r>
              <a:rPr b="0" lang="zh-CN" sz="2000" spc="-1" strike="noStrike">
                <a:solidFill>
                  <a:srgbClr val="000000"/>
                </a:solidFill>
                <a:latin typeface="微软雅黑"/>
                <a:ea typeface="微软雅黑"/>
              </a:rPr>
              <a:t>）是一个</a:t>
            </a:r>
            <a:r>
              <a:rPr b="0" lang="zh-CN" sz="2000" spc="-1" strike="noStrike">
                <a:solidFill>
                  <a:srgbClr val="ff0000"/>
                </a:solidFill>
                <a:latin typeface="微软雅黑"/>
                <a:ea typeface="微软雅黑"/>
              </a:rPr>
              <a:t>高可靠性</a:t>
            </a:r>
            <a:r>
              <a:rPr b="0" lang="zh-CN" sz="2000" spc="-1" strike="noStrike">
                <a:solidFill>
                  <a:srgbClr val="000000"/>
                </a:solidFill>
                <a:latin typeface="微软雅黑"/>
                <a:ea typeface="微软雅黑"/>
              </a:rPr>
              <a:t>、</a:t>
            </a:r>
            <a:r>
              <a:rPr b="0" lang="zh-CN" sz="2000" spc="-1" strike="noStrike">
                <a:solidFill>
                  <a:srgbClr val="ff0000"/>
                </a:solidFill>
                <a:latin typeface="微软雅黑"/>
                <a:ea typeface="微软雅黑"/>
              </a:rPr>
              <a:t>高性能</a:t>
            </a:r>
            <a:r>
              <a:rPr b="0" lang="zh-CN" sz="2000" spc="-1" strike="noStrike">
                <a:solidFill>
                  <a:srgbClr val="000000"/>
                </a:solidFill>
                <a:latin typeface="微软雅黑"/>
                <a:ea typeface="微软雅黑"/>
              </a:rPr>
              <a:t>、</a:t>
            </a:r>
            <a:r>
              <a:rPr b="0" lang="zh-CN" sz="2000" spc="-1" strike="noStrike">
                <a:solidFill>
                  <a:srgbClr val="ff0000"/>
                </a:solidFill>
                <a:latin typeface="微软雅黑"/>
                <a:ea typeface="微软雅黑"/>
              </a:rPr>
              <a:t>面向列</a:t>
            </a:r>
            <a:r>
              <a:rPr b="0" lang="zh-CN" sz="2000" spc="-1" strike="noStrike">
                <a:solidFill>
                  <a:srgbClr val="000000"/>
                </a:solidFill>
                <a:latin typeface="微软雅黑"/>
                <a:ea typeface="微软雅黑"/>
              </a:rPr>
              <a:t>、</a:t>
            </a:r>
            <a:r>
              <a:rPr b="0" lang="zh-CN" sz="2000" spc="-1" strike="noStrike">
                <a:solidFill>
                  <a:srgbClr val="ff0000"/>
                </a:solidFill>
                <a:latin typeface="微软雅黑"/>
                <a:ea typeface="微软雅黑"/>
              </a:rPr>
              <a:t>可伸缩</a:t>
            </a:r>
            <a:r>
              <a:rPr b="0" lang="zh-CN" sz="2000" spc="-1" strike="noStrike">
                <a:solidFill>
                  <a:srgbClr val="000000"/>
                </a:solidFill>
                <a:latin typeface="微软雅黑"/>
                <a:ea typeface="微软雅黑"/>
              </a:rPr>
              <a:t>的分布式存储系统，利用</a:t>
            </a:r>
            <a:r>
              <a:rPr b="0" lang="en-US" sz="2000" spc="-1" strike="noStrike">
                <a:solidFill>
                  <a:srgbClr val="000000"/>
                </a:solidFill>
                <a:latin typeface="微软雅黑"/>
                <a:ea typeface="微软雅黑"/>
              </a:rPr>
              <a:t>HBase</a:t>
            </a:r>
            <a:r>
              <a:rPr b="0" lang="zh-CN" sz="2000" spc="-1" strike="noStrike">
                <a:solidFill>
                  <a:srgbClr val="000000"/>
                </a:solidFill>
                <a:latin typeface="微软雅黑"/>
                <a:ea typeface="微软雅黑"/>
              </a:rPr>
              <a:t>技术可在廉价</a:t>
            </a:r>
            <a:r>
              <a:rPr b="0" lang="en-US" sz="2000" spc="-1" strike="noStrike">
                <a:solidFill>
                  <a:srgbClr val="000000"/>
                </a:solidFill>
                <a:latin typeface="微软雅黑"/>
                <a:ea typeface="微软雅黑"/>
              </a:rPr>
              <a:t>PC Server</a:t>
            </a:r>
            <a:r>
              <a:rPr b="0" lang="zh-CN" sz="2000" spc="-1" strike="noStrike">
                <a:solidFill>
                  <a:srgbClr val="000000"/>
                </a:solidFill>
                <a:latin typeface="微软雅黑"/>
                <a:ea typeface="微软雅黑"/>
              </a:rPr>
              <a:t>上搭建起</a:t>
            </a:r>
            <a:r>
              <a:rPr b="0" lang="zh-CN" sz="2000" spc="-1" strike="noStrike">
                <a:solidFill>
                  <a:srgbClr val="ff0000"/>
                </a:solidFill>
                <a:latin typeface="微软雅黑"/>
                <a:ea typeface="微软雅黑"/>
              </a:rPr>
              <a:t>大规模</a:t>
            </a:r>
            <a:r>
              <a:rPr b="0" lang="zh-CN" sz="2000" spc="-1" strike="noStrike">
                <a:solidFill>
                  <a:srgbClr val="000000"/>
                </a:solidFill>
                <a:latin typeface="微软雅黑"/>
                <a:ea typeface="微软雅黑"/>
              </a:rPr>
              <a:t>结构化存储集群。</a:t>
            </a:r>
            <a:endParaRPr b="0" lang="en-US" sz="2000" spc="-1" strike="noStrike">
              <a:latin typeface="Arial"/>
            </a:endParaRPr>
          </a:p>
          <a:p>
            <a:pPr marL="285840" indent="-285120">
              <a:lnSpc>
                <a:spcPct val="150000"/>
              </a:lnSpc>
              <a:buClr>
                <a:srgbClr val="000000"/>
              </a:buClr>
              <a:buFont typeface="Wingdings" charset="2"/>
              <a:buChar char=""/>
            </a:pPr>
            <a:r>
              <a:rPr b="0" lang="en-US" sz="2000" spc="-1" strike="noStrike">
                <a:solidFill>
                  <a:srgbClr val="000000"/>
                </a:solidFill>
                <a:latin typeface="微软雅黑"/>
                <a:ea typeface="微软雅黑"/>
              </a:rPr>
              <a:t>HBase</a:t>
            </a:r>
            <a:r>
              <a:rPr b="0" lang="zh-CN" sz="2000" spc="-1" strike="noStrike">
                <a:solidFill>
                  <a:srgbClr val="000000"/>
                </a:solidFill>
                <a:latin typeface="微软雅黑"/>
                <a:ea typeface="微软雅黑"/>
              </a:rPr>
              <a:t>利用</a:t>
            </a:r>
            <a:r>
              <a:rPr b="0" lang="en-US" sz="2000" spc="-1" strike="noStrike">
                <a:solidFill>
                  <a:srgbClr val="000000"/>
                </a:solidFill>
                <a:latin typeface="微软雅黑"/>
                <a:ea typeface="微软雅黑"/>
              </a:rPr>
              <a:t>Hadoop HDFS</a:t>
            </a:r>
            <a:r>
              <a:rPr b="0" lang="zh-CN" sz="2000" spc="-1" strike="noStrike">
                <a:solidFill>
                  <a:srgbClr val="000000"/>
                </a:solidFill>
                <a:latin typeface="微软雅黑"/>
                <a:ea typeface="微软雅黑"/>
              </a:rPr>
              <a:t>作为其文件存储系统</a:t>
            </a:r>
            <a:endParaRPr b="0" lang="en-US" sz="2000" spc="-1" strike="noStrike">
              <a:latin typeface="Arial"/>
            </a:endParaRPr>
          </a:p>
          <a:p>
            <a:pPr marL="285840" indent="-285120">
              <a:lnSpc>
                <a:spcPct val="150000"/>
              </a:lnSpc>
              <a:buClr>
                <a:srgbClr val="000000"/>
              </a:buClr>
              <a:buFont typeface="Wingdings" charset="2"/>
              <a:buChar char=""/>
            </a:pPr>
            <a:r>
              <a:rPr b="0" lang="en-US" sz="2000" spc="-1" strike="noStrike">
                <a:solidFill>
                  <a:srgbClr val="000000"/>
                </a:solidFill>
                <a:latin typeface="微软雅黑"/>
                <a:ea typeface="微软雅黑"/>
              </a:rPr>
              <a:t>Hbase</a:t>
            </a:r>
            <a:r>
              <a:rPr b="0" lang="zh-CN" sz="2000" spc="-1" strike="noStrike">
                <a:solidFill>
                  <a:srgbClr val="000000"/>
                </a:solidFill>
                <a:latin typeface="微软雅黑"/>
                <a:ea typeface="微软雅黑"/>
              </a:rPr>
              <a:t>是 </a:t>
            </a:r>
            <a:r>
              <a:rPr b="0" lang="en-US" sz="2000" spc="-1" strike="noStrike">
                <a:solidFill>
                  <a:srgbClr val="ff0000"/>
                </a:solidFill>
                <a:latin typeface="微软雅黑"/>
                <a:ea typeface="微软雅黑"/>
              </a:rPr>
              <a:t>Google BigTable </a:t>
            </a:r>
            <a:r>
              <a:rPr b="0" lang="zh-CN" sz="2000" spc="-1" strike="noStrike">
                <a:solidFill>
                  <a:srgbClr val="000000"/>
                </a:solidFill>
                <a:latin typeface="微软雅黑"/>
                <a:ea typeface="微软雅黑"/>
              </a:rPr>
              <a:t>的开源实现，模仿并提供了基于</a:t>
            </a:r>
            <a:r>
              <a:rPr b="0" lang="en-US" sz="2000" spc="-1" strike="noStrike">
                <a:solidFill>
                  <a:srgbClr val="000000"/>
                </a:solidFill>
                <a:latin typeface="微软雅黑"/>
                <a:ea typeface="微软雅黑"/>
              </a:rPr>
              <a:t>Google</a:t>
            </a:r>
            <a:r>
              <a:rPr b="0" lang="zh-CN" sz="2000" spc="-1" strike="noStrike">
                <a:solidFill>
                  <a:srgbClr val="000000"/>
                </a:solidFill>
                <a:latin typeface="微软雅黑"/>
                <a:ea typeface="微软雅黑"/>
              </a:rPr>
              <a:t>文件系统的</a:t>
            </a:r>
            <a:r>
              <a:rPr b="0" lang="en-US" sz="2000" spc="-1" strike="noStrike">
                <a:solidFill>
                  <a:srgbClr val="000000"/>
                </a:solidFill>
                <a:latin typeface="微软雅黑"/>
                <a:ea typeface="微软雅黑"/>
              </a:rPr>
              <a:t>BigTable</a:t>
            </a:r>
            <a:r>
              <a:rPr b="0" lang="zh-CN" sz="2000" spc="-1" strike="noStrike">
                <a:solidFill>
                  <a:srgbClr val="000000"/>
                </a:solidFill>
                <a:latin typeface="微软雅黑"/>
                <a:ea typeface="微软雅黑"/>
              </a:rPr>
              <a:t>数据库的所有功能。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92" name="CustomShape 3"/>
          <p:cNvSpPr/>
          <p:nvPr/>
        </p:nvSpPr>
        <p:spPr>
          <a:xfrm>
            <a:off x="632880" y="4051800"/>
            <a:ext cx="7664760" cy="1600920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Wingdings" charset="2"/>
              <a:buChar char=""/>
            </a:pPr>
            <a:r>
              <a:rPr b="0" lang="en-US" sz="2000" spc="-1" strike="noStrike">
                <a:solidFill>
                  <a:srgbClr val="000000"/>
                </a:solidFill>
                <a:latin typeface="微软雅黑"/>
                <a:ea typeface="微软雅黑"/>
              </a:rPr>
              <a:t>Big Table</a:t>
            </a:r>
            <a:r>
              <a:rPr b="0" lang="zh-CN" sz="2000" spc="-1" strike="noStrike">
                <a:solidFill>
                  <a:srgbClr val="000000"/>
                </a:solidFill>
                <a:latin typeface="微软雅黑"/>
                <a:ea typeface="微软雅黑"/>
              </a:rPr>
              <a:t>是</a:t>
            </a:r>
            <a:r>
              <a:rPr b="0" lang="en-US" sz="2000" spc="-1" strike="noStrike">
                <a:solidFill>
                  <a:srgbClr val="000000"/>
                </a:solidFill>
                <a:latin typeface="微软雅黑"/>
                <a:ea typeface="微软雅黑"/>
              </a:rPr>
              <a:t>Google</a:t>
            </a:r>
            <a:r>
              <a:rPr b="0" lang="zh-CN" sz="2000" spc="-1" strike="noStrike">
                <a:solidFill>
                  <a:srgbClr val="000000"/>
                </a:solidFill>
                <a:latin typeface="微软雅黑"/>
                <a:ea typeface="微软雅黑"/>
              </a:rPr>
              <a:t>设计的分布式数据存储系统，用来处理海量的数据的一种非关系型的数据库。</a:t>
            </a:r>
            <a:endParaRPr b="0" lang="en-US" sz="2000" spc="-1" strike="noStrike"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Wingdings" charset="2"/>
              <a:buChar char=""/>
            </a:pPr>
            <a:r>
              <a:rPr b="0" lang="zh-CN" sz="2000" spc="-1" strike="noStrike">
                <a:solidFill>
                  <a:srgbClr val="000000"/>
                </a:solidFill>
                <a:latin typeface="微软雅黑"/>
                <a:ea typeface="微软雅黑"/>
              </a:rPr>
              <a:t>支持大规模海量数据，分布式并发数据处理效率极高，易于扩展且支持动态伸缩，适用于廉价设备，适合于读操作不适合写操作。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93" name="CustomShape 4"/>
          <p:cNvSpPr/>
          <p:nvPr/>
        </p:nvSpPr>
        <p:spPr>
          <a:xfrm>
            <a:off x="632880" y="5856480"/>
            <a:ext cx="7664760" cy="6998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微软雅黑"/>
                <a:ea typeface="微软雅黑"/>
              </a:rPr>
              <a:t>HBase</a:t>
            </a:r>
            <a:r>
              <a:rPr b="0" lang="zh-CN" sz="2000" spc="-1" strike="noStrike">
                <a:solidFill>
                  <a:srgbClr val="000000"/>
                </a:solidFill>
                <a:latin typeface="微软雅黑"/>
                <a:ea typeface="微软雅黑"/>
              </a:rPr>
              <a:t>主要依靠</a:t>
            </a:r>
            <a:r>
              <a:rPr b="0" lang="zh-CN" sz="2000" spc="-1" strike="noStrike">
                <a:solidFill>
                  <a:srgbClr val="ff0000"/>
                </a:solidFill>
                <a:latin typeface="微软雅黑"/>
                <a:ea typeface="微软雅黑"/>
              </a:rPr>
              <a:t>横向扩展</a:t>
            </a:r>
            <a:r>
              <a:rPr b="0" lang="zh-CN" sz="2000" spc="-1" strike="noStrike">
                <a:solidFill>
                  <a:srgbClr val="000000"/>
                </a:solidFill>
                <a:latin typeface="微软雅黑"/>
                <a:ea typeface="微软雅黑"/>
              </a:rPr>
              <a:t>，通过不断增加廉价的商用服务器，来增加计算和存储能力。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94" name="CustomShape 5"/>
          <p:cNvSpPr/>
          <p:nvPr/>
        </p:nvSpPr>
        <p:spPr>
          <a:xfrm>
            <a:off x="101160" y="0"/>
            <a:ext cx="828648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en-US" sz="4400" spc="-1" strike="noStrike">
                <a:solidFill>
                  <a:srgbClr val="000000"/>
                </a:solidFill>
                <a:latin typeface="Times New Roman"/>
                <a:ea typeface="微软雅黑"/>
              </a:rPr>
              <a:t>Hadoop</a:t>
            </a:r>
            <a:r>
              <a:rPr b="1" lang="zh-CN" sz="4400" spc="-1" strike="noStrike">
                <a:solidFill>
                  <a:srgbClr val="000000"/>
                </a:solidFill>
                <a:latin typeface="Times New Roman"/>
                <a:ea typeface="微软雅黑"/>
              </a:rPr>
              <a:t>关键技术 </a:t>
            </a:r>
            <a:r>
              <a:rPr b="1" lang="en-US" sz="4400" spc="-1" strike="noStrike">
                <a:solidFill>
                  <a:srgbClr val="000000"/>
                </a:solidFill>
                <a:latin typeface="Times New Roman"/>
                <a:ea typeface="微软雅黑"/>
              </a:rPr>
              <a:t>Hbase</a:t>
            </a:r>
            <a:endParaRPr b="0" lang="en-US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CustomShape 1"/>
          <p:cNvSpPr/>
          <p:nvPr/>
        </p:nvSpPr>
        <p:spPr>
          <a:xfrm>
            <a:off x="-31680" y="-136440"/>
            <a:ext cx="304200" cy="30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6" name="CustomShape 2"/>
          <p:cNvSpPr/>
          <p:nvPr/>
        </p:nvSpPr>
        <p:spPr>
          <a:xfrm>
            <a:off x="524520" y="1113120"/>
            <a:ext cx="8052840" cy="39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Wingdings" charset="2"/>
              <a:buChar char=""/>
            </a:pPr>
            <a:r>
              <a:rPr b="1" lang="en-US" sz="2000" spc="-1" strike="noStrike">
                <a:solidFill>
                  <a:srgbClr val="000000"/>
                </a:solidFill>
                <a:latin typeface="微软雅黑"/>
                <a:ea typeface="微软雅黑"/>
              </a:rPr>
              <a:t>HBase</a:t>
            </a:r>
            <a:r>
              <a:rPr b="1" lang="zh-CN" sz="2000" spc="-1" strike="noStrike">
                <a:solidFill>
                  <a:srgbClr val="000000"/>
                </a:solidFill>
                <a:latin typeface="微软雅黑"/>
                <a:ea typeface="微软雅黑"/>
              </a:rPr>
              <a:t>是一个稀疏，多维，持久化存储的映射表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97" name="CustomShape 3"/>
          <p:cNvSpPr/>
          <p:nvPr/>
        </p:nvSpPr>
        <p:spPr>
          <a:xfrm>
            <a:off x="526320" y="1497600"/>
            <a:ext cx="8281080" cy="301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343080" indent="-342360">
              <a:lnSpc>
                <a:spcPct val="150000"/>
              </a:lnSpc>
              <a:buClr>
                <a:srgbClr val="000000"/>
              </a:buClr>
              <a:buFont typeface="Wingdings" charset="2"/>
              <a:buChar char=""/>
            </a:pPr>
            <a:r>
              <a:rPr b="1" lang="en-US" sz="2000" spc="-1" strike="noStrike">
                <a:solidFill>
                  <a:srgbClr val="000000"/>
                </a:solidFill>
                <a:latin typeface="微软雅黑"/>
                <a:ea typeface="微软雅黑"/>
              </a:rPr>
              <a:t>HBase</a:t>
            </a:r>
            <a:r>
              <a:rPr b="1" lang="zh-CN" sz="2000" spc="-1" strike="noStrike">
                <a:solidFill>
                  <a:srgbClr val="000000"/>
                </a:solidFill>
                <a:latin typeface="微软雅黑"/>
                <a:ea typeface="微软雅黑"/>
              </a:rPr>
              <a:t>数据模型的三个重要概念：</a:t>
            </a:r>
            <a:endParaRPr b="0" lang="en-US" sz="2000" spc="-1" strike="noStrike">
              <a:latin typeface="Arial"/>
            </a:endParaRPr>
          </a:p>
          <a:p>
            <a:pPr lvl="1" marL="743040" indent="-285120">
              <a:lnSpc>
                <a:spcPct val="150000"/>
              </a:lnSpc>
              <a:buClr>
                <a:srgbClr val="ff0000"/>
              </a:buClr>
              <a:buFont typeface="Wingdings" charset="2"/>
              <a:buChar char=""/>
            </a:pPr>
            <a:r>
              <a:rPr b="0" lang="zh-CN" sz="1800" spc="-1" strike="noStrike">
                <a:solidFill>
                  <a:srgbClr val="ff0000"/>
                </a:solidFill>
                <a:latin typeface="微软雅黑"/>
                <a:ea typeface="微软雅黑"/>
              </a:rPr>
              <a:t>行键（ </a:t>
            </a:r>
            <a:r>
              <a:rPr b="0" lang="en-US" sz="1800" spc="-1" strike="noStrike">
                <a:solidFill>
                  <a:srgbClr val="ff0000"/>
                </a:solidFill>
                <a:latin typeface="微软雅黑"/>
                <a:ea typeface="微软雅黑"/>
              </a:rPr>
              <a:t>Row Key</a:t>
            </a:r>
            <a:r>
              <a:rPr b="0" lang="zh-CN" sz="1800" spc="-1" strike="noStrike">
                <a:solidFill>
                  <a:srgbClr val="ff0000"/>
                </a:solidFill>
                <a:latin typeface="微软雅黑"/>
                <a:ea typeface="微软雅黑"/>
              </a:rPr>
              <a:t>）</a:t>
            </a:r>
            <a:r>
              <a:rPr b="0" lang="zh-CN" sz="1800" spc="-1" strike="noStrike">
                <a:solidFill>
                  <a:srgbClr val="000000"/>
                </a:solidFill>
                <a:latin typeface="微软雅黑"/>
                <a:ea typeface="微软雅黑"/>
              </a:rPr>
              <a:t>： </a:t>
            </a:r>
            <a:r>
              <a:rPr b="0" lang="en-US" sz="1800" spc="-1" strike="noStrike">
                <a:solidFill>
                  <a:srgbClr val="000000"/>
                </a:solidFill>
                <a:latin typeface="微软雅黑"/>
                <a:ea typeface="微软雅黑"/>
              </a:rPr>
              <a:t>HBase</a:t>
            </a:r>
            <a:r>
              <a:rPr b="0" lang="zh-CN" sz="1800" spc="-1" strike="noStrike">
                <a:solidFill>
                  <a:srgbClr val="000000"/>
                </a:solidFill>
                <a:latin typeface="微软雅黑"/>
                <a:ea typeface="微软雅黑"/>
              </a:rPr>
              <a:t>表的主键，表中的记录按照行键排序。行键用来检索记录的主键。</a:t>
            </a:r>
            <a:endParaRPr b="0" lang="en-US" sz="1800" spc="-1" strike="noStrike">
              <a:latin typeface="Arial"/>
            </a:endParaRPr>
          </a:p>
          <a:p>
            <a:pPr lvl="1" marL="743040" indent="-285120">
              <a:lnSpc>
                <a:spcPct val="150000"/>
              </a:lnSpc>
              <a:buClr>
                <a:srgbClr val="ff0000"/>
              </a:buClr>
              <a:buFont typeface="Wingdings" charset="2"/>
              <a:buChar char=""/>
            </a:pPr>
            <a:r>
              <a:rPr b="0" lang="zh-CN" sz="1800" spc="-1" strike="noStrike">
                <a:solidFill>
                  <a:srgbClr val="ff0000"/>
                </a:solidFill>
                <a:latin typeface="微软雅黑"/>
                <a:ea typeface="微软雅黑"/>
              </a:rPr>
              <a:t>时间戳（</a:t>
            </a:r>
            <a:r>
              <a:rPr b="0" lang="en-US" sz="1800" spc="-1" strike="noStrike">
                <a:solidFill>
                  <a:srgbClr val="ff0000"/>
                </a:solidFill>
                <a:latin typeface="微软雅黑"/>
                <a:ea typeface="微软雅黑"/>
              </a:rPr>
              <a:t>Timestamp</a:t>
            </a:r>
            <a:r>
              <a:rPr b="0" lang="zh-CN" sz="1800" spc="-1" strike="noStrike">
                <a:solidFill>
                  <a:srgbClr val="ff0000"/>
                </a:solidFill>
                <a:latin typeface="微软雅黑"/>
                <a:ea typeface="微软雅黑"/>
              </a:rPr>
              <a:t>）</a:t>
            </a:r>
            <a:r>
              <a:rPr b="0" lang="zh-CN" sz="1800" spc="-1" strike="noStrike">
                <a:solidFill>
                  <a:srgbClr val="000000"/>
                </a:solidFill>
                <a:latin typeface="微软雅黑"/>
                <a:ea typeface="微软雅黑"/>
              </a:rPr>
              <a:t>：每次数据操作对应的时间戳，可看作是数据的版本号，不同的版本是通过时间戳来进行索引的。</a:t>
            </a:r>
            <a:endParaRPr b="0" lang="en-US" sz="1800" spc="-1" strike="noStrike">
              <a:latin typeface="Arial"/>
            </a:endParaRPr>
          </a:p>
          <a:p>
            <a:pPr lvl="1" marL="743040" indent="-285120">
              <a:lnSpc>
                <a:spcPct val="150000"/>
              </a:lnSpc>
              <a:buClr>
                <a:srgbClr val="ff0000"/>
              </a:buClr>
              <a:buFont typeface="Wingdings" charset="2"/>
              <a:buChar char=""/>
            </a:pPr>
            <a:r>
              <a:rPr b="0" lang="zh-CN" sz="1800" spc="-1" strike="noStrike">
                <a:solidFill>
                  <a:srgbClr val="ff0000"/>
                </a:solidFill>
                <a:latin typeface="微软雅黑"/>
                <a:ea typeface="微软雅黑"/>
              </a:rPr>
              <a:t>列族（ </a:t>
            </a:r>
            <a:r>
              <a:rPr b="0" lang="en-US" sz="1800" spc="-1" strike="noStrike">
                <a:solidFill>
                  <a:srgbClr val="ff0000"/>
                </a:solidFill>
                <a:latin typeface="微软雅黑"/>
                <a:ea typeface="微软雅黑"/>
              </a:rPr>
              <a:t>Column Family</a:t>
            </a:r>
            <a:r>
              <a:rPr b="0" lang="zh-CN" sz="1800" spc="-1" strike="noStrike">
                <a:solidFill>
                  <a:srgbClr val="ff0000"/>
                </a:solidFill>
                <a:latin typeface="微软雅黑"/>
                <a:ea typeface="微软雅黑"/>
              </a:rPr>
              <a:t>）</a:t>
            </a:r>
            <a:r>
              <a:rPr b="0" lang="zh-CN" sz="1800" spc="-1" strike="noStrike">
                <a:solidFill>
                  <a:srgbClr val="000000"/>
                </a:solidFill>
                <a:latin typeface="微软雅黑"/>
                <a:ea typeface="微软雅黑"/>
              </a:rPr>
              <a:t>：表在水平方向有一个或者多个列族组成，一个列族中可以由任意多个列组成，即列族支持动态扩展。</a:t>
            </a:r>
            <a:endParaRPr b="0" lang="en-US" sz="1800" spc="-1" strike="noStrike">
              <a:latin typeface="Arial"/>
            </a:endParaRPr>
          </a:p>
        </p:txBody>
      </p:sp>
      <p:graphicFrame>
        <p:nvGraphicFramePr>
          <p:cNvPr id="298" name="Table 4"/>
          <p:cNvGraphicFramePr/>
          <p:nvPr/>
        </p:nvGraphicFramePr>
        <p:xfrm>
          <a:off x="1266840" y="4708800"/>
          <a:ext cx="6609960" cy="1959840"/>
        </p:xfrm>
        <a:graphic>
          <a:graphicData uri="http://schemas.openxmlformats.org/drawingml/2006/table">
            <a:tbl>
              <a:tblPr/>
              <a:tblGrid>
                <a:gridCol w="1523880"/>
                <a:gridCol w="1523880"/>
                <a:gridCol w="1523880"/>
                <a:gridCol w="2038680"/>
              </a:tblGrid>
              <a:tr h="366120">
                <a:tc rowSpan="2"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 gridSpan="3"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Info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5b9bd5"/>
                    </a:solidFill>
                  </a:tcPr>
                </a:tc>
                <a:tc hMerge="1">
                  <a:tcPr marL="90000" marR="90000">
                    <a:solidFill>
                      <a:srgbClr val="729fcf"/>
                    </a:solidFill>
                  </a:tcPr>
                </a:tc>
                <a:tc hMerge="1">
                  <a:tcPr marL="90000" marR="90000">
                    <a:solidFill>
                      <a:srgbClr val="729fcf"/>
                    </a:solidFill>
                  </a:tcPr>
                </a:tc>
              </a:tr>
              <a:tr h="366120">
                <a:tc vMerge="1">
                  <a:tcPr marL="90000" marR="90000">
                    <a:solidFill>
                      <a:srgbClr val="729fcf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name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major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email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1deef"/>
                    </a:solidFill>
                  </a:tcPr>
                </a:tc>
              </a:tr>
              <a:tr h="366120"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20160001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Luo Ming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Computer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luo@qq.com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e9eff7"/>
                    </a:solidFill>
                  </a:tcPr>
                </a:tc>
              </a:tr>
              <a:tr h="422640"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20160002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Liu Jun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Computer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 u="sng">
                          <a:solidFill>
                            <a:srgbClr val="0563c1"/>
                          </a:solidFill>
                          <a:uFillTx/>
                          <a:latin typeface="Calibri"/>
                          <a:hlinkClick r:id="rId1"/>
                        </a:rPr>
                        <a:t>liu@qq.com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1deef"/>
                    </a:solidFill>
                  </a:tcPr>
                </a:tc>
              </a:tr>
              <a:tr h="439200"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20160003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Xie You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Computer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e9eff7"/>
                    </a:solidFill>
                  </a:tcPr>
                </a:tc>
              </a:tr>
            </a:tbl>
          </a:graphicData>
        </a:graphic>
      </p:graphicFrame>
      <p:sp>
        <p:nvSpPr>
          <p:cNvPr id="299" name="CustomShape 5"/>
          <p:cNvSpPr/>
          <p:nvPr/>
        </p:nvSpPr>
        <p:spPr>
          <a:xfrm>
            <a:off x="5902200" y="6293520"/>
            <a:ext cx="1376640" cy="23724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xie@qq.com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00" name="CustomShape 6"/>
          <p:cNvSpPr/>
          <p:nvPr/>
        </p:nvSpPr>
        <p:spPr>
          <a:xfrm>
            <a:off x="5971320" y="6445800"/>
            <a:ext cx="1604520" cy="21276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you@163.com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01" name="CustomShape 7"/>
          <p:cNvSpPr/>
          <p:nvPr/>
        </p:nvSpPr>
        <p:spPr>
          <a:xfrm flipH="1">
            <a:off x="7278840" y="5961240"/>
            <a:ext cx="949320" cy="450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2" name="CustomShape 8"/>
          <p:cNvSpPr/>
          <p:nvPr/>
        </p:nvSpPr>
        <p:spPr>
          <a:xfrm flipH="1">
            <a:off x="7575840" y="6412320"/>
            <a:ext cx="652320" cy="139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3" name="CustomShape 9"/>
          <p:cNvSpPr/>
          <p:nvPr/>
        </p:nvSpPr>
        <p:spPr>
          <a:xfrm>
            <a:off x="8229600" y="5712120"/>
            <a:ext cx="54540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t1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04" name="CustomShape 10"/>
          <p:cNvSpPr/>
          <p:nvPr/>
        </p:nvSpPr>
        <p:spPr>
          <a:xfrm>
            <a:off x="8274960" y="6185160"/>
            <a:ext cx="54540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t2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05" name="CustomShape 11"/>
          <p:cNvSpPr/>
          <p:nvPr/>
        </p:nvSpPr>
        <p:spPr>
          <a:xfrm>
            <a:off x="8229600" y="5474520"/>
            <a:ext cx="102456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zh-CN" sz="1800" spc="-1" strike="noStrike">
                <a:solidFill>
                  <a:srgbClr val="000000"/>
                </a:solidFill>
                <a:latin typeface="微软雅黑"/>
                <a:ea typeface="微软雅黑"/>
              </a:rPr>
              <a:t>时间戳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06" name="CustomShape 12"/>
          <p:cNvSpPr/>
          <p:nvPr/>
        </p:nvSpPr>
        <p:spPr>
          <a:xfrm>
            <a:off x="50760" y="5712120"/>
            <a:ext cx="65232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zh-CN" sz="1800" spc="-1" strike="noStrike">
                <a:solidFill>
                  <a:srgbClr val="000000"/>
                </a:solidFill>
                <a:latin typeface="微软雅黑"/>
                <a:ea typeface="微软雅黑"/>
              </a:rPr>
              <a:t>行健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07" name="CustomShape 13"/>
          <p:cNvSpPr/>
          <p:nvPr/>
        </p:nvSpPr>
        <p:spPr>
          <a:xfrm flipV="1">
            <a:off x="703800" y="5658480"/>
            <a:ext cx="562320" cy="236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8" name="CustomShape 14"/>
          <p:cNvSpPr/>
          <p:nvPr/>
        </p:nvSpPr>
        <p:spPr>
          <a:xfrm>
            <a:off x="703800" y="5896800"/>
            <a:ext cx="562320" cy="183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9" name="CustomShape 15"/>
          <p:cNvSpPr/>
          <p:nvPr/>
        </p:nvSpPr>
        <p:spPr>
          <a:xfrm>
            <a:off x="703800" y="5896800"/>
            <a:ext cx="562320" cy="548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0" name="CustomShape 16"/>
          <p:cNvSpPr/>
          <p:nvPr/>
        </p:nvSpPr>
        <p:spPr>
          <a:xfrm>
            <a:off x="7842600" y="4212360"/>
            <a:ext cx="86436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zh-CN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列族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11" name="CustomShape 17"/>
          <p:cNvSpPr/>
          <p:nvPr/>
        </p:nvSpPr>
        <p:spPr>
          <a:xfrm flipH="1">
            <a:off x="5970600" y="4465440"/>
            <a:ext cx="1905120" cy="351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2" name="CustomShape 18"/>
          <p:cNvSpPr/>
          <p:nvPr/>
        </p:nvSpPr>
        <p:spPr>
          <a:xfrm>
            <a:off x="101160" y="0"/>
            <a:ext cx="828648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en-US" sz="4400" spc="-1" strike="noStrike">
                <a:solidFill>
                  <a:srgbClr val="000000"/>
                </a:solidFill>
                <a:latin typeface="Times New Roman"/>
                <a:ea typeface="微软雅黑"/>
              </a:rPr>
              <a:t>HBase</a:t>
            </a:r>
            <a:r>
              <a:rPr b="1" lang="zh-CN" sz="4400" spc="-1" strike="noStrike">
                <a:solidFill>
                  <a:srgbClr val="000000"/>
                </a:solidFill>
                <a:latin typeface="Times New Roman"/>
                <a:ea typeface="微软雅黑"/>
              </a:rPr>
              <a:t>数据模型</a:t>
            </a:r>
            <a:endParaRPr b="0" lang="en-US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CustomShape 1"/>
          <p:cNvSpPr/>
          <p:nvPr/>
        </p:nvSpPr>
        <p:spPr>
          <a:xfrm>
            <a:off x="-31680" y="-136440"/>
            <a:ext cx="304200" cy="30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314" name="Group 2"/>
          <p:cNvGrpSpPr/>
          <p:nvPr/>
        </p:nvGrpSpPr>
        <p:grpSpPr>
          <a:xfrm>
            <a:off x="156600" y="1700280"/>
            <a:ext cx="4874760" cy="3456360"/>
            <a:chOff x="156600" y="1700280"/>
            <a:chExt cx="4874760" cy="3456360"/>
          </a:xfrm>
        </p:grpSpPr>
        <p:sp>
          <p:nvSpPr>
            <p:cNvPr id="315" name="CustomShape 3"/>
            <p:cNvSpPr/>
            <p:nvPr/>
          </p:nvSpPr>
          <p:spPr>
            <a:xfrm>
              <a:off x="373320" y="1985400"/>
              <a:ext cx="1305720" cy="6523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en-US" sz="2400" spc="-1" strike="noStrike">
                  <a:solidFill>
                    <a:srgbClr val="000000"/>
                  </a:solidFill>
                  <a:latin typeface="Calibri"/>
                  <a:ea typeface="DejaVu Sans"/>
                </a:rPr>
                <a:t>Client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316" name="CustomShape 4"/>
            <p:cNvSpPr/>
            <p:nvPr/>
          </p:nvSpPr>
          <p:spPr>
            <a:xfrm>
              <a:off x="3051720" y="1700280"/>
              <a:ext cx="1222560" cy="1222560"/>
            </a:xfrm>
            <a:prstGeom prst="rect">
              <a:avLst/>
            </a:prstGeom>
            <a:solidFill>
              <a:schemeClr val="bg1"/>
            </a:solidFill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微软雅黑"/>
                  <a:ea typeface="微软雅黑"/>
                </a:rPr>
                <a:t>Master</a:t>
              </a:r>
              <a:r>
                <a:rPr b="0" lang="zh-CN" sz="1800" spc="-1" strike="noStrike">
                  <a:solidFill>
                    <a:srgbClr val="000000"/>
                  </a:solidFill>
                  <a:latin typeface="微软雅黑"/>
                  <a:ea typeface="微软雅黑"/>
                </a:rPr>
                <a:t>主服务器</a:t>
              </a:r>
              <a:endParaRPr b="0" lang="en-US" sz="1800" spc="-1" strike="noStrike">
                <a:latin typeface="Arial"/>
              </a:endParaRPr>
            </a:p>
          </p:txBody>
        </p:sp>
        <p:grpSp>
          <p:nvGrpSpPr>
            <p:cNvPr id="317" name="Group 5"/>
            <p:cNvGrpSpPr/>
            <p:nvPr/>
          </p:nvGrpSpPr>
          <p:grpSpPr>
            <a:xfrm>
              <a:off x="304920" y="3851280"/>
              <a:ext cx="4618800" cy="936000"/>
              <a:chOff x="304920" y="3851280"/>
              <a:chExt cx="4618800" cy="936000"/>
            </a:xfrm>
          </p:grpSpPr>
          <p:sp>
            <p:nvSpPr>
              <p:cNvPr id="318" name="CustomShape 6"/>
              <p:cNvSpPr/>
              <p:nvPr/>
            </p:nvSpPr>
            <p:spPr>
              <a:xfrm>
                <a:off x="304920" y="3851280"/>
                <a:ext cx="872640" cy="92556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0" lang="en-US" sz="1600" spc="-1" strike="noStrike">
                    <a:solidFill>
                      <a:srgbClr val="000000"/>
                    </a:solidFill>
                    <a:latin typeface="微软雅黑"/>
                    <a:ea typeface="微软雅黑"/>
                  </a:rPr>
                  <a:t>Region</a:t>
                </a:r>
                <a:r>
                  <a:rPr b="0" lang="zh-CN" sz="1600" spc="-1" strike="noStrike">
                    <a:solidFill>
                      <a:srgbClr val="000000"/>
                    </a:solidFill>
                    <a:latin typeface="微软雅黑"/>
                    <a:ea typeface="微软雅黑"/>
                  </a:rPr>
                  <a:t>服务器</a:t>
                </a:r>
                <a:endParaRPr b="0" lang="en-US" sz="1600" spc="-1" strike="noStrike">
                  <a:latin typeface="Arial"/>
                </a:endParaRPr>
              </a:p>
            </p:txBody>
          </p:sp>
          <p:sp>
            <p:nvSpPr>
              <p:cNvPr id="319" name="CustomShape 7"/>
              <p:cNvSpPr/>
              <p:nvPr/>
            </p:nvSpPr>
            <p:spPr>
              <a:xfrm>
                <a:off x="1447920" y="3851280"/>
                <a:ext cx="872640" cy="92556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0" lang="en-US" sz="1600" spc="-1" strike="noStrike">
                    <a:solidFill>
                      <a:srgbClr val="000000"/>
                    </a:solidFill>
                    <a:latin typeface="微软雅黑"/>
                    <a:ea typeface="微软雅黑"/>
                  </a:rPr>
                  <a:t>Region</a:t>
                </a:r>
                <a:r>
                  <a:rPr b="0" lang="zh-CN" sz="1600" spc="-1" strike="noStrike">
                    <a:solidFill>
                      <a:srgbClr val="000000"/>
                    </a:solidFill>
                    <a:latin typeface="微软雅黑"/>
                    <a:ea typeface="微软雅黑"/>
                  </a:rPr>
                  <a:t>服务器</a:t>
                </a:r>
                <a:endParaRPr b="0" lang="en-US" sz="1600" spc="-1" strike="noStrike">
                  <a:latin typeface="Arial"/>
                </a:endParaRPr>
              </a:p>
            </p:txBody>
          </p:sp>
          <p:sp>
            <p:nvSpPr>
              <p:cNvPr id="320" name="CustomShape 8"/>
              <p:cNvSpPr/>
              <p:nvPr/>
            </p:nvSpPr>
            <p:spPr>
              <a:xfrm>
                <a:off x="2614680" y="3851280"/>
                <a:ext cx="872640" cy="92556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0" lang="en-US" sz="1600" spc="-1" strike="noStrike">
                    <a:solidFill>
                      <a:srgbClr val="000000"/>
                    </a:solidFill>
                    <a:latin typeface="微软雅黑"/>
                    <a:ea typeface="微软雅黑"/>
                  </a:rPr>
                  <a:t>Region</a:t>
                </a:r>
                <a:r>
                  <a:rPr b="0" lang="zh-CN" sz="1600" spc="-1" strike="noStrike">
                    <a:solidFill>
                      <a:srgbClr val="000000"/>
                    </a:solidFill>
                    <a:latin typeface="微软雅黑"/>
                    <a:ea typeface="微软雅黑"/>
                  </a:rPr>
                  <a:t>服务器</a:t>
                </a:r>
                <a:endParaRPr b="0" lang="en-US" sz="1600" spc="-1" strike="noStrike">
                  <a:latin typeface="Arial"/>
                </a:endParaRPr>
              </a:p>
            </p:txBody>
          </p:sp>
          <p:sp>
            <p:nvSpPr>
              <p:cNvPr id="321" name="CustomShape 9"/>
              <p:cNvSpPr/>
              <p:nvPr/>
            </p:nvSpPr>
            <p:spPr>
              <a:xfrm>
                <a:off x="4051080" y="3851280"/>
                <a:ext cx="872640" cy="92556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0" lang="en-US" sz="1600" spc="-1" strike="noStrike">
                    <a:solidFill>
                      <a:srgbClr val="000000"/>
                    </a:solidFill>
                    <a:latin typeface="微软雅黑"/>
                    <a:ea typeface="微软雅黑"/>
                  </a:rPr>
                  <a:t>Region</a:t>
                </a:r>
                <a:r>
                  <a:rPr b="0" lang="zh-CN" sz="1600" spc="-1" strike="noStrike">
                    <a:solidFill>
                      <a:srgbClr val="000000"/>
                    </a:solidFill>
                    <a:latin typeface="微软雅黑"/>
                    <a:ea typeface="微软雅黑"/>
                  </a:rPr>
                  <a:t>服务器</a:t>
                </a:r>
                <a:endParaRPr b="0" lang="en-US" sz="1600" spc="-1" strike="noStrike">
                  <a:latin typeface="Arial"/>
                </a:endParaRPr>
              </a:p>
            </p:txBody>
          </p:sp>
          <p:sp>
            <p:nvSpPr>
              <p:cNvPr id="322" name="CustomShape 10"/>
              <p:cNvSpPr/>
              <p:nvPr/>
            </p:nvSpPr>
            <p:spPr>
              <a:xfrm>
                <a:off x="3586680" y="4149000"/>
                <a:ext cx="341640" cy="6382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en-US" sz="1800" spc="-1" strike="noStrike">
                    <a:solidFill>
                      <a:srgbClr val="000000"/>
                    </a:solidFill>
                    <a:latin typeface="Calibri"/>
                    <a:ea typeface="DejaVu Sans"/>
                  </a:rPr>
                  <a:t>…</a:t>
                </a:r>
                <a:r>
                  <a:rPr b="0" lang="en-US" sz="1800" spc="-1" strike="noStrike">
                    <a:solidFill>
                      <a:srgbClr val="000000"/>
                    </a:solidFill>
                    <a:latin typeface="Calibri"/>
                    <a:ea typeface="DejaVu Sans"/>
                  </a:rPr>
                  <a:t>.</a:t>
                </a:r>
                <a:endParaRPr b="0" lang="en-US" sz="1800" spc="-1" strike="noStrike">
                  <a:latin typeface="Arial"/>
                </a:endParaRPr>
              </a:p>
            </p:txBody>
          </p:sp>
        </p:grpSp>
        <p:sp>
          <p:nvSpPr>
            <p:cNvPr id="323" name="CustomShape 11"/>
            <p:cNvSpPr/>
            <p:nvPr/>
          </p:nvSpPr>
          <p:spPr>
            <a:xfrm>
              <a:off x="1679760" y="2153160"/>
              <a:ext cx="1371240" cy="1580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solidFill>
                <a:srgbClr val="5597d3"/>
              </a:solidFill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24" name="CustomShape 12"/>
            <p:cNvSpPr/>
            <p:nvPr/>
          </p:nvSpPr>
          <p:spPr>
            <a:xfrm flipH="1" flipV="1">
              <a:off x="1770840" y="2508840"/>
              <a:ext cx="1279080" cy="1285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solidFill>
                <a:srgbClr val="5597d3"/>
              </a:solidFill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25" name="CustomShape 13"/>
            <p:cNvSpPr/>
            <p:nvPr/>
          </p:nvSpPr>
          <p:spPr>
            <a:xfrm flipH="1">
              <a:off x="741240" y="2923560"/>
              <a:ext cx="2920680" cy="9270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solidFill>
                <a:srgbClr val="5597d3"/>
              </a:solidFill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26" name="CustomShape 14"/>
            <p:cNvSpPr/>
            <p:nvPr/>
          </p:nvSpPr>
          <p:spPr>
            <a:xfrm flipH="1">
              <a:off x="1884240" y="2923560"/>
              <a:ext cx="1777680" cy="9270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solidFill>
                <a:srgbClr val="5597d3"/>
              </a:solidFill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27" name="CustomShape 15"/>
            <p:cNvSpPr/>
            <p:nvPr/>
          </p:nvSpPr>
          <p:spPr>
            <a:xfrm flipH="1">
              <a:off x="3051000" y="2923560"/>
              <a:ext cx="610920" cy="9270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solidFill>
                <a:srgbClr val="5597d3"/>
              </a:solidFill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28" name="CustomShape 16"/>
            <p:cNvSpPr/>
            <p:nvPr/>
          </p:nvSpPr>
          <p:spPr>
            <a:xfrm>
              <a:off x="3663000" y="2923560"/>
              <a:ext cx="824040" cy="9270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solidFill>
                <a:srgbClr val="5597d3"/>
              </a:solidFill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29" name="CustomShape 17"/>
            <p:cNvSpPr/>
            <p:nvPr/>
          </p:nvSpPr>
          <p:spPr>
            <a:xfrm>
              <a:off x="156600" y="3649320"/>
              <a:ext cx="4874760" cy="1507320"/>
            </a:xfrm>
            <a:prstGeom prst="rect">
              <a:avLst/>
            </a:prstGeom>
            <a:noFill/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30" name="CustomShape 18"/>
            <p:cNvSpPr/>
            <p:nvPr/>
          </p:nvSpPr>
          <p:spPr>
            <a:xfrm>
              <a:off x="440280" y="2698560"/>
              <a:ext cx="253080" cy="889920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31" name="CustomShape 19"/>
            <p:cNvSpPr/>
            <p:nvPr/>
          </p:nvSpPr>
          <p:spPr>
            <a:xfrm>
              <a:off x="845280" y="2698560"/>
              <a:ext cx="214200" cy="889920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332" name="CustomShape 20"/>
          <p:cNvSpPr/>
          <p:nvPr/>
        </p:nvSpPr>
        <p:spPr>
          <a:xfrm>
            <a:off x="5086440" y="1528920"/>
            <a:ext cx="3884040" cy="4844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343080" indent="-342360">
              <a:lnSpc>
                <a:spcPct val="150000"/>
              </a:lnSpc>
              <a:buClr>
                <a:srgbClr val="000000"/>
              </a:buClr>
              <a:buFont typeface="Wingdings" charset="2"/>
              <a:buChar char=""/>
            </a:pPr>
            <a:r>
              <a:rPr b="0" lang="en-US" sz="2400" spc="-1" strike="noStrike">
                <a:solidFill>
                  <a:srgbClr val="000000"/>
                </a:solidFill>
                <a:latin typeface="微软雅黑"/>
                <a:ea typeface="微软雅黑"/>
              </a:rPr>
              <a:t>Region</a:t>
            </a:r>
            <a:r>
              <a:rPr b="0" lang="zh-CN" sz="2400" spc="-1" strike="noStrike">
                <a:solidFill>
                  <a:srgbClr val="000000"/>
                </a:solidFill>
                <a:latin typeface="微软雅黑"/>
                <a:ea typeface="微软雅黑"/>
              </a:rPr>
              <a:t>负责存储和维护，及处理来自客户端的请求</a:t>
            </a:r>
            <a:endParaRPr b="0" lang="en-US" sz="2400" spc="-1" strike="noStrike">
              <a:latin typeface="Arial"/>
            </a:endParaRPr>
          </a:p>
          <a:p>
            <a:pPr marL="343080" indent="-342360">
              <a:lnSpc>
                <a:spcPct val="150000"/>
              </a:lnSpc>
              <a:buClr>
                <a:srgbClr val="000000"/>
              </a:buClr>
              <a:buFont typeface="Wingdings" charset="2"/>
              <a:buChar char=""/>
            </a:pPr>
            <a:r>
              <a:rPr b="0" lang="en-US" sz="2400" spc="-1" strike="noStrike">
                <a:solidFill>
                  <a:srgbClr val="000000"/>
                </a:solidFill>
                <a:latin typeface="微软雅黑"/>
                <a:ea typeface="微软雅黑"/>
              </a:rPr>
              <a:t>Master</a:t>
            </a:r>
            <a:r>
              <a:rPr b="0" lang="zh-CN" sz="2400" spc="-1" strike="noStrike">
                <a:solidFill>
                  <a:srgbClr val="000000"/>
                </a:solidFill>
                <a:latin typeface="微软雅黑"/>
                <a:ea typeface="微软雅黑"/>
              </a:rPr>
              <a:t>负责管理和维护</a:t>
            </a:r>
            <a:r>
              <a:rPr b="0" lang="en-US" sz="2400" spc="-1" strike="noStrike">
                <a:solidFill>
                  <a:srgbClr val="000000"/>
                </a:solidFill>
                <a:latin typeface="微软雅黑"/>
                <a:ea typeface="微软雅黑"/>
              </a:rPr>
              <a:t>HBase</a:t>
            </a:r>
            <a:r>
              <a:rPr b="0" lang="zh-CN" sz="2400" spc="-1" strike="noStrike">
                <a:solidFill>
                  <a:srgbClr val="000000"/>
                </a:solidFill>
                <a:latin typeface="微软雅黑"/>
                <a:ea typeface="微软雅黑"/>
              </a:rPr>
              <a:t>表的分区信息</a:t>
            </a:r>
            <a:endParaRPr b="0" lang="en-US" sz="2400" spc="-1" strike="noStrike">
              <a:latin typeface="Arial"/>
            </a:endParaRPr>
          </a:p>
          <a:p>
            <a:pPr marL="343080" indent="-342360">
              <a:lnSpc>
                <a:spcPct val="150000"/>
              </a:lnSpc>
              <a:buClr>
                <a:srgbClr val="000000"/>
              </a:buClr>
              <a:buFont typeface="Wingdings" charset="2"/>
              <a:buChar char=""/>
            </a:pPr>
            <a:r>
              <a:rPr b="0" lang="zh-CN" sz="2400" spc="-1" strike="noStrike">
                <a:solidFill>
                  <a:srgbClr val="000000"/>
                </a:solidFill>
                <a:latin typeface="微软雅黑"/>
                <a:ea typeface="微软雅黑"/>
              </a:rPr>
              <a:t>客户端从</a:t>
            </a:r>
            <a:r>
              <a:rPr b="0" lang="en-US" sz="2400" spc="-1" strike="noStrike">
                <a:solidFill>
                  <a:srgbClr val="000000"/>
                </a:solidFill>
                <a:latin typeface="微软雅黑"/>
                <a:ea typeface="微软雅黑"/>
              </a:rPr>
              <a:t>Master</a:t>
            </a:r>
            <a:r>
              <a:rPr b="0" lang="zh-CN" sz="2400" spc="-1" strike="noStrike">
                <a:solidFill>
                  <a:srgbClr val="000000"/>
                </a:solidFill>
                <a:latin typeface="微软雅黑"/>
                <a:ea typeface="微软雅黑"/>
              </a:rPr>
              <a:t>获得</a:t>
            </a:r>
            <a:r>
              <a:rPr b="0" lang="en-US" sz="2400" spc="-1" strike="noStrike">
                <a:solidFill>
                  <a:srgbClr val="000000"/>
                </a:solidFill>
                <a:latin typeface="微软雅黑"/>
                <a:ea typeface="微软雅黑"/>
              </a:rPr>
              <a:t>Region</a:t>
            </a:r>
            <a:r>
              <a:rPr b="0" lang="zh-CN" sz="2400" spc="-1" strike="noStrike">
                <a:solidFill>
                  <a:srgbClr val="000000"/>
                </a:solidFill>
                <a:latin typeface="微软雅黑"/>
                <a:ea typeface="微软雅黑"/>
              </a:rPr>
              <a:t>存储信息，然后直接从</a:t>
            </a:r>
            <a:r>
              <a:rPr b="0" lang="en-US" sz="2400" spc="-1" strike="noStrike">
                <a:solidFill>
                  <a:srgbClr val="000000"/>
                </a:solidFill>
                <a:latin typeface="微软雅黑"/>
                <a:ea typeface="微软雅黑"/>
              </a:rPr>
              <a:t>Region</a:t>
            </a:r>
            <a:r>
              <a:rPr b="0" lang="zh-CN" sz="2400" spc="-1" strike="noStrike">
                <a:solidFill>
                  <a:srgbClr val="000000"/>
                </a:solidFill>
                <a:latin typeface="微软雅黑"/>
                <a:ea typeface="微软雅黑"/>
              </a:rPr>
              <a:t>读取数据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</p:txBody>
      </p:sp>
      <p:sp>
        <p:nvSpPr>
          <p:cNvPr id="333" name="CustomShape 21"/>
          <p:cNvSpPr/>
          <p:nvPr/>
        </p:nvSpPr>
        <p:spPr>
          <a:xfrm>
            <a:off x="101160" y="0"/>
            <a:ext cx="828648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en-US" sz="4400" spc="-1" strike="noStrike">
                <a:solidFill>
                  <a:srgbClr val="000000"/>
                </a:solidFill>
                <a:latin typeface="Times New Roman"/>
                <a:ea typeface="微软雅黑"/>
              </a:rPr>
              <a:t>HBase</a:t>
            </a:r>
            <a:r>
              <a:rPr b="1" lang="zh-CN" sz="4400" spc="-1" strike="noStrike">
                <a:solidFill>
                  <a:srgbClr val="000000"/>
                </a:solidFill>
                <a:latin typeface="Times New Roman"/>
                <a:ea typeface="微软雅黑"/>
              </a:rPr>
              <a:t>实现原理</a:t>
            </a:r>
            <a:endParaRPr b="0" lang="en-US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CustomShape 1"/>
          <p:cNvSpPr/>
          <p:nvPr/>
        </p:nvSpPr>
        <p:spPr>
          <a:xfrm>
            <a:off x="91080" y="-30960"/>
            <a:ext cx="788616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1" lang="en-US" sz="4400" spc="-1" strike="noStrike">
                <a:solidFill>
                  <a:srgbClr val="000000"/>
                </a:solidFill>
                <a:latin typeface="Times New Roman"/>
                <a:ea typeface="微软雅黑"/>
              </a:rPr>
              <a:t>Hadoop</a:t>
            </a:r>
            <a:r>
              <a:rPr b="1" lang="zh-CN" sz="4400" spc="-1" strike="noStrike">
                <a:solidFill>
                  <a:srgbClr val="000000"/>
                </a:solidFill>
                <a:latin typeface="Times New Roman"/>
                <a:ea typeface="微软雅黑"/>
              </a:rPr>
              <a:t>关键技术</a:t>
            </a:r>
            <a:endParaRPr b="0" lang="en-US" sz="4400" spc="-1" strike="noStrike">
              <a:latin typeface="Arial"/>
            </a:endParaRPr>
          </a:p>
        </p:txBody>
      </p:sp>
      <p:grpSp>
        <p:nvGrpSpPr>
          <p:cNvPr id="335" name="Group 2"/>
          <p:cNvGrpSpPr/>
          <p:nvPr/>
        </p:nvGrpSpPr>
        <p:grpSpPr>
          <a:xfrm>
            <a:off x="777960" y="2099880"/>
            <a:ext cx="3556080" cy="2340720"/>
            <a:chOff x="777960" y="2099880"/>
            <a:chExt cx="3556080" cy="2340720"/>
          </a:xfrm>
        </p:grpSpPr>
        <p:pic>
          <p:nvPicPr>
            <p:cNvPr id="336" name="图片 7" descr=""/>
            <p:cNvPicPr/>
            <p:nvPr/>
          </p:nvPicPr>
          <p:blipFill>
            <a:blip r:embed="rId1"/>
            <a:stretch/>
          </p:blipFill>
          <p:spPr>
            <a:xfrm>
              <a:off x="932040" y="2284560"/>
              <a:ext cx="3402000" cy="2156040"/>
            </a:xfrm>
            <a:prstGeom prst="rect">
              <a:avLst/>
            </a:prstGeom>
            <a:ln>
              <a:noFill/>
            </a:ln>
          </p:spPr>
        </p:pic>
        <p:sp>
          <p:nvSpPr>
            <p:cNvPr id="337" name="CustomShape 3"/>
            <p:cNvSpPr/>
            <p:nvPr/>
          </p:nvSpPr>
          <p:spPr>
            <a:xfrm>
              <a:off x="777960" y="2284560"/>
              <a:ext cx="3556080" cy="2156040"/>
            </a:xfrm>
            <a:prstGeom prst="roundRect">
              <a:avLst>
                <a:gd name="adj" fmla="val 16667"/>
              </a:avLst>
            </a:prstGeom>
            <a:noFill/>
            <a:ln w="2844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38" name="CustomShape 4"/>
            <p:cNvSpPr/>
            <p:nvPr/>
          </p:nvSpPr>
          <p:spPr>
            <a:xfrm>
              <a:off x="920160" y="2099880"/>
              <a:ext cx="787320" cy="3643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1" lang="en-US" sz="1800" spc="-1" strike="noStrike">
                  <a:solidFill>
                    <a:srgbClr val="2e75b6"/>
                  </a:solidFill>
                  <a:latin typeface="微软雅黑"/>
                  <a:ea typeface="微软雅黑"/>
                </a:rPr>
                <a:t>HDFS</a:t>
              </a:r>
              <a:endParaRPr b="0" lang="en-US" sz="1800" spc="-1" strike="noStrike">
                <a:latin typeface="Arial"/>
              </a:endParaRPr>
            </a:p>
          </p:txBody>
        </p:sp>
      </p:grpSp>
      <p:grpSp>
        <p:nvGrpSpPr>
          <p:cNvPr id="339" name="Group 5"/>
          <p:cNvGrpSpPr/>
          <p:nvPr/>
        </p:nvGrpSpPr>
        <p:grpSpPr>
          <a:xfrm>
            <a:off x="4684320" y="2099880"/>
            <a:ext cx="3434760" cy="2340720"/>
            <a:chOff x="4684320" y="2099880"/>
            <a:chExt cx="3434760" cy="2340720"/>
          </a:xfrm>
        </p:grpSpPr>
        <p:pic>
          <p:nvPicPr>
            <p:cNvPr id="340" name="图片 6" descr=""/>
            <p:cNvPicPr/>
            <p:nvPr/>
          </p:nvPicPr>
          <p:blipFill>
            <a:blip r:embed="rId2"/>
            <a:stretch/>
          </p:blipFill>
          <p:spPr>
            <a:xfrm>
              <a:off x="5077080" y="2354400"/>
              <a:ext cx="2825640" cy="2016720"/>
            </a:xfrm>
            <a:prstGeom prst="rect">
              <a:avLst/>
            </a:prstGeom>
            <a:ln>
              <a:noFill/>
            </a:ln>
          </p:spPr>
        </p:pic>
        <p:grpSp>
          <p:nvGrpSpPr>
            <p:cNvPr id="341" name="Group 6"/>
            <p:cNvGrpSpPr/>
            <p:nvPr/>
          </p:nvGrpSpPr>
          <p:grpSpPr>
            <a:xfrm>
              <a:off x="4684320" y="2099880"/>
              <a:ext cx="3434760" cy="2340720"/>
              <a:chOff x="4684320" y="2099880"/>
              <a:chExt cx="3434760" cy="2340720"/>
            </a:xfrm>
          </p:grpSpPr>
          <p:sp>
            <p:nvSpPr>
              <p:cNvPr id="342" name="CustomShape 7"/>
              <p:cNvSpPr/>
              <p:nvPr/>
            </p:nvSpPr>
            <p:spPr>
              <a:xfrm>
                <a:off x="4684320" y="2284560"/>
                <a:ext cx="3434760" cy="2156040"/>
              </a:xfrm>
              <a:prstGeom prst="roundRect">
                <a:avLst>
                  <a:gd name="adj" fmla="val 16667"/>
                </a:avLst>
              </a:prstGeom>
              <a:noFill/>
              <a:ln w="2844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43" name="CustomShape 8"/>
              <p:cNvSpPr/>
              <p:nvPr/>
            </p:nvSpPr>
            <p:spPr>
              <a:xfrm>
                <a:off x="4843440" y="2099880"/>
                <a:ext cx="1486800" cy="3643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1" lang="en-US" sz="1800" spc="-1" strike="noStrike">
                    <a:solidFill>
                      <a:srgbClr val="2e75b6"/>
                    </a:solidFill>
                    <a:latin typeface="微软雅黑"/>
                    <a:ea typeface="微软雅黑"/>
                  </a:rPr>
                  <a:t>MapReduce</a:t>
                </a:r>
                <a:endParaRPr b="0" lang="en-US" sz="1800" spc="-1" strike="noStrike">
                  <a:latin typeface="Arial"/>
                </a:endParaRPr>
              </a:p>
            </p:txBody>
          </p:sp>
        </p:grpSp>
      </p:grpSp>
      <p:sp>
        <p:nvSpPr>
          <p:cNvPr id="344" name="CustomShape 9"/>
          <p:cNvSpPr/>
          <p:nvPr/>
        </p:nvSpPr>
        <p:spPr>
          <a:xfrm flipH="1" flipV="1" rot="5400000">
            <a:off x="4479120" y="360360"/>
            <a:ext cx="11880" cy="3845160"/>
          </a:xfrm>
          <a:prstGeom prst="curvedConnector3">
            <a:avLst>
              <a:gd name="adj1" fmla="val 5536709"/>
            </a:avLst>
          </a:prstGeom>
          <a:noFill/>
          <a:ln>
            <a:solidFill>
              <a:srgbClr val="5597d3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5" name="CustomShape 10"/>
          <p:cNvSpPr/>
          <p:nvPr/>
        </p:nvSpPr>
        <p:spPr>
          <a:xfrm>
            <a:off x="2840040" y="1181160"/>
            <a:ext cx="360972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zh-CN" sz="1800" spc="-1" strike="noStrike">
                <a:solidFill>
                  <a:srgbClr val="000000"/>
                </a:solidFill>
                <a:latin typeface="微软雅黑"/>
                <a:ea typeface="微软雅黑"/>
              </a:rPr>
              <a:t>提供分布式</a:t>
            </a:r>
            <a:r>
              <a:rPr b="0" lang="zh-CN" sz="1800" spc="-1" strike="noStrike">
                <a:solidFill>
                  <a:srgbClr val="ff0000"/>
                </a:solidFill>
                <a:latin typeface="微软雅黑"/>
                <a:ea typeface="微软雅黑"/>
              </a:rPr>
              <a:t>文件操作</a:t>
            </a:r>
            <a:r>
              <a:rPr b="0" lang="zh-CN" sz="1800" spc="-1" strike="noStrike">
                <a:solidFill>
                  <a:srgbClr val="000000"/>
                </a:solidFill>
                <a:latin typeface="微软雅黑"/>
                <a:ea typeface="微软雅黑"/>
              </a:rPr>
              <a:t>和</a:t>
            </a:r>
            <a:r>
              <a:rPr b="0" lang="zh-CN" sz="1800" spc="-1" strike="noStrike">
                <a:solidFill>
                  <a:srgbClr val="ff0000"/>
                </a:solidFill>
                <a:latin typeface="微软雅黑"/>
                <a:ea typeface="微软雅黑"/>
              </a:rPr>
              <a:t>存储</a:t>
            </a:r>
            <a:r>
              <a:rPr b="0" lang="zh-CN" sz="1800" spc="-1" strike="noStrike">
                <a:solidFill>
                  <a:srgbClr val="000000"/>
                </a:solidFill>
                <a:latin typeface="微软雅黑"/>
                <a:ea typeface="微软雅黑"/>
              </a:rPr>
              <a:t>等支持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46" name="CustomShape 11"/>
          <p:cNvSpPr/>
          <p:nvPr/>
        </p:nvSpPr>
        <p:spPr>
          <a:xfrm rot="5400000">
            <a:off x="4518360" y="2556720"/>
            <a:ext cx="11880" cy="3767760"/>
          </a:xfrm>
          <a:prstGeom prst="curvedConnector3">
            <a:avLst>
              <a:gd name="adj1" fmla="val 3440520"/>
            </a:avLst>
          </a:prstGeom>
          <a:noFill/>
          <a:ln>
            <a:solidFill>
              <a:srgbClr val="5597d3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7" name="CustomShape 12"/>
          <p:cNvSpPr/>
          <p:nvPr/>
        </p:nvSpPr>
        <p:spPr>
          <a:xfrm>
            <a:off x="2523600" y="4968000"/>
            <a:ext cx="4571280" cy="63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微软雅黑"/>
                <a:ea typeface="微软雅黑"/>
              </a:rPr>
              <a:t>MapReduce</a:t>
            </a:r>
            <a:r>
              <a:rPr b="0" lang="zh-CN" sz="1800" spc="-1" strike="noStrike">
                <a:solidFill>
                  <a:srgbClr val="000000"/>
                </a:solidFill>
                <a:latin typeface="微软雅黑"/>
                <a:ea typeface="微软雅黑"/>
              </a:rPr>
              <a:t>在</a:t>
            </a:r>
            <a:r>
              <a:rPr b="0" lang="en-US" sz="1800" spc="-1" strike="noStrike">
                <a:solidFill>
                  <a:srgbClr val="000000"/>
                </a:solidFill>
                <a:latin typeface="微软雅黑"/>
                <a:ea typeface="微软雅黑"/>
              </a:rPr>
              <a:t>HDFS</a:t>
            </a:r>
            <a:r>
              <a:rPr b="0" lang="zh-CN" sz="1800" spc="-1" strike="noStrike">
                <a:solidFill>
                  <a:srgbClr val="000000"/>
                </a:solidFill>
                <a:latin typeface="微软雅黑"/>
                <a:ea typeface="微软雅黑"/>
              </a:rPr>
              <a:t>的基础上实现了</a:t>
            </a:r>
            <a:r>
              <a:rPr b="0" lang="zh-CN" sz="1800" spc="-1" strike="noStrike">
                <a:solidFill>
                  <a:srgbClr val="ff0000"/>
                </a:solidFill>
                <a:latin typeface="微软雅黑"/>
                <a:ea typeface="微软雅黑"/>
              </a:rPr>
              <a:t>任务的分发</a:t>
            </a:r>
            <a:r>
              <a:rPr b="0" lang="zh-CN" sz="1800" spc="-1" strike="noStrike">
                <a:solidFill>
                  <a:srgbClr val="000000"/>
                </a:solidFill>
                <a:latin typeface="微软雅黑"/>
                <a:ea typeface="微软雅黑"/>
              </a:rPr>
              <a:t>、</a:t>
            </a:r>
            <a:r>
              <a:rPr b="0" lang="zh-CN" sz="1800" spc="-1" strike="noStrike">
                <a:solidFill>
                  <a:srgbClr val="ff0000"/>
                </a:solidFill>
                <a:latin typeface="微软雅黑"/>
                <a:ea typeface="微软雅黑"/>
              </a:rPr>
              <a:t>跟踪</a:t>
            </a:r>
            <a:r>
              <a:rPr b="0" lang="zh-CN" sz="1800" spc="-1" strike="noStrike">
                <a:solidFill>
                  <a:srgbClr val="000000"/>
                </a:solidFill>
                <a:latin typeface="微软雅黑"/>
                <a:ea typeface="微软雅黑"/>
              </a:rPr>
              <a:t>、</a:t>
            </a:r>
            <a:r>
              <a:rPr b="0" lang="zh-CN" sz="1800" spc="-1" strike="noStrike">
                <a:solidFill>
                  <a:srgbClr val="ff0000"/>
                </a:solidFill>
                <a:latin typeface="微软雅黑"/>
                <a:ea typeface="微软雅黑"/>
              </a:rPr>
              <a:t>执行</a:t>
            </a:r>
            <a:r>
              <a:rPr b="0" lang="zh-CN" sz="1800" spc="-1" strike="noStrike">
                <a:solidFill>
                  <a:srgbClr val="000000"/>
                </a:solidFill>
                <a:latin typeface="微软雅黑"/>
                <a:ea typeface="微软雅黑"/>
              </a:rPr>
              <a:t>等工作</a:t>
            </a:r>
            <a:r>
              <a:rPr b="0" lang="en-US" sz="1800" spc="-1" strike="noStrike">
                <a:solidFill>
                  <a:srgbClr val="000000"/>
                </a:solidFill>
                <a:latin typeface="微软雅黑"/>
                <a:ea typeface="微软雅黑"/>
              </a:rPr>
              <a:t>, </a:t>
            </a:r>
            <a:r>
              <a:rPr b="0" lang="zh-CN" sz="1800" spc="-1" strike="noStrike">
                <a:solidFill>
                  <a:srgbClr val="000000"/>
                </a:solidFill>
                <a:latin typeface="微软雅黑"/>
                <a:ea typeface="微软雅黑"/>
              </a:rPr>
              <a:t>并</a:t>
            </a:r>
            <a:r>
              <a:rPr b="0" lang="zh-CN" sz="1800" spc="-1" strike="noStrike">
                <a:solidFill>
                  <a:srgbClr val="ff0000"/>
                </a:solidFill>
                <a:latin typeface="微软雅黑"/>
                <a:ea typeface="微软雅黑"/>
              </a:rPr>
              <a:t>收集结果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48" name="CustomShape 13"/>
          <p:cNvSpPr/>
          <p:nvPr/>
        </p:nvSpPr>
        <p:spPr>
          <a:xfrm>
            <a:off x="1826280" y="5926680"/>
            <a:ext cx="5893920" cy="39492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zh-CN" sz="2000" spc="-1" strike="noStrike">
                <a:solidFill>
                  <a:srgbClr val="000000"/>
                </a:solidFill>
                <a:latin typeface="微软雅黑"/>
                <a:ea typeface="微软雅黑"/>
              </a:rPr>
              <a:t>二者相互作用 完成</a:t>
            </a:r>
            <a:r>
              <a:rPr b="0" lang="en-US" sz="2000" spc="-1" strike="noStrike">
                <a:solidFill>
                  <a:srgbClr val="000000"/>
                </a:solidFill>
                <a:latin typeface="微软雅黑"/>
                <a:ea typeface="微软雅黑"/>
              </a:rPr>
              <a:t>Hadoop</a:t>
            </a:r>
            <a:r>
              <a:rPr b="0" lang="zh-CN" sz="2000" spc="-1" strike="noStrike">
                <a:solidFill>
                  <a:srgbClr val="000000"/>
                </a:solidFill>
                <a:latin typeface="微软雅黑"/>
                <a:ea typeface="微软雅黑"/>
              </a:rPr>
              <a:t>分布式集群的主要任务</a:t>
            </a:r>
            <a:endParaRPr b="0" lang="en-US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9" name="Group 1"/>
          <p:cNvGrpSpPr/>
          <p:nvPr/>
        </p:nvGrpSpPr>
        <p:grpSpPr>
          <a:xfrm>
            <a:off x="0" y="0"/>
            <a:ext cx="9143280" cy="6857280"/>
            <a:chOff x="0" y="0"/>
            <a:chExt cx="9143280" cy="6857280"/>
          </a:xfrm>
        </p:grpSpPr>
        <p:pic>
          <p:nvPicPr>
            <p:cNvPr id="350" name="Picture 2" descr=""/>
            <p:cNvPicPr/>
            <p:nvPr/>
          </p:nvPicPr>
          <p:blipFill>
            <a:blip r:embed="rId1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saturation sat="200000"/>
                      </a14:imgEffect>
                    </a14:imgLayer>
                  </a14:imgProps>
                </a:ext>
              </a:extLst>
            </a:blip>
            <a:stretch/>
          </p:blipFill>
          <p:spPr>
            <a:xfrm>
              <a:off x="0" y="0"/>
              <a:ext cx="9143280" cy="6857280"/>
            </a:xfrm>
            <a:prstGeom prst="rect">
              <a:avLst/>
            </a:prstGeom>
            <a:ln>
              <a:noFill/>
            </a:ln>
          </p:spPr>
        </p:pic>
        <p:sp>
          <p:nvSpPr>
            <p:cNvPr id="351" name="CustomShape 2"/>
            <p:cNvSpPr/>
            <p:nvPr/>
          </p:nvSpPr>
          <p:spPr>
            <a:xfrm>
              <a:off x="1716120" y="2146680"/>
              <a:ext cx="5148360" cy="25747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52" name="CustomShape 3"/>
            <p:cNvSpPr/>
            <p:nvPr/>
          </p:nvSpPr>
          <p:spPr>
            <a:xfrm>
              <a:off x="6579360" y="3521880"/>
              <a:ext cx="656640" cy="6994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353" name="CustomShape 4"/>
          <p:cNvSpPr/>
          <p:nvPr/>
        </p:nvSpPr>
        <p:spPr>
          <a:xfrm>
            <a:off x="1275120" y="2877480"/>
            <a:ext cx="6593040" cy="1515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rmAutofit/>
          </a:bodyPr>
          <a:p>
            <a:pPr algn="ctr">
              <a:lnSpc>
                <a:spcPct val="90000"/>
              </a:lnSpc>
            </a:pPr>
            <a:r>
              <a:rPr b="1" lang="en-US" sz="9600" spc="-1" strike="noStrike">
                <a:solidFill>
                  <a:srgbClr val="000000"/>
                </a:solidFill>
                <a:latin typeface="Times New Roman"/>
                <a:ea typeface="微软雅黑"/>
              </a:rPr>
              <a:t>Spark</a:t>
            </a:r>
            <a:endParaRPr b="0" lang="en-US" sz="9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1534</TotalTime>
  <Application>LibreOffice/6.4.7.2$Linux_X86_64 LibreOffice_project/40$Build-2</Application>
  <Words>3328</Words>
  <Paragraphs>377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2016-07-13T07:06:00Z</dcterms:created>
  <dc:creator>Jiancheng Lv</dc:creator>
  <dc:description/>
  <dc:language>zh-CN</dc:language>
  <cp:lastModifiedBy/>
  <dcterms:modified xsi:type="dcterms:W3CDTF">2021-10-14T13:41:10Z</dcterms:modified>
  <cp:revision>362</cp:revision>
  <dc:subject/>
  <dc:title>大数据概念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KSOProductBuildVer">
    <vt:lpwstr>2052-10.1.0.5866</vt:lpwstr>
  </property>
  <property fmtid="{D5CDD505-2E9C-101B-9397-08002B2CF9AE}" pid="6" name="LinksUpToDate">
    <vt:bool>0</vt:bool>
  </property>
  <property fmtid="{D5CDD505-2E9C-101B-9397-08002B2CF9AE}" pid="7" name="MMClips">
    <vt:i4>0</vt:i4>
  </property>
  <property fmtid="{D5CDD505-2E9C-101B-9397-08002B2CF9AE}" pid="8" name="Notes">
    <vt:i4>20</vt:i4>
  </property>
  <property fmtid="{D5CDD505-2E9C-101B-9397-08002B2CF9AE}" pid="9" name="PresentationFormat">
    <vt:lpwstr>全屏显示(4:3)</vt:lpwstr>
  </property>
  <property fmtid="{D5CDD505-2E9C-101B-9397-08002B2CF9AE}" pid="10" name="ScaleCrop">
    <vt:bool>0</vt:bool>
  </property>
  <property fmtid="{D5CDD505-2E9C-101B-9397-08002B2CF9AE}" pid="11" name="ShareDoc">
    <vt:bool>0</vt:bool>
  </property>
  <property fmtid="{D5CDD505-2E9C-101B-9397-08002B2CF9AE}" pid="12" name="Slides">
    <vt:i4>44</vt:i4>
  </property>
</Properties>
</file>